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B238-CC9E-4ED7-9095-F69C17001E4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AB33-2BE5-4EA0-8CB1-A442BF018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B238-CC9E-4ED7-9095-F69C17001E4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AB33-2BE5-4EA0-8CB1-A442BF018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B238-CC9E-4ED7-9095-F69C17001E4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AB33-2BE5-4EA0-8CB1-A442BF018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B238-CC9E-4ED7-9095-F69C17001E4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AB33-2BE5-4EA0-8CB1-A442BF018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B238-CC9E-4ED7-9095-F69C17001E4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AB33-2BE5-4EA0-8CB1-A442BF018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B238-CC9E-4ED7-9095-F69C17001E4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AB33-2BE5-4EA0-8CB1-A442BF018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B238-CC9E-4ED7-9095-F69C17001E4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AB33-2BE5-4EA0-8CB1-A442BF018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B238-CC9E-4ED7-9095-F69C17001E4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AB33-2BE5-4EA0-8CB1-A442BF018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B238-CC9E-4ED7-9095-F69C17001E4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AB33-2BE5-4EA0-8CB1-A442BF018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B238-CC9E-4ED7-9095-F69C17001E4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AB33-2BE5-4EA0-8CB1-A442BF018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B238-CC9E-4ED7-9095-F69C17001E4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AB33-2BE5-4EA0-8CB1-A442BF018C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FB238-CC9E-4ED7-9095-F69C17001E4C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3AB33-2BE5-4EA0-8CB1-A442BF018C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Aathu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52399"/>
            <a:ext cx="3276600" cy="685801"/>
          </a:xfrm>
        </p:spPr>
        <p:txBody>
          <a:bodyPr>
            <a:noAutofit/>
          </a:bodyPr>
          <a:lstStyle/>
          <a:p>
            <a:r>
              <a:rPr lang="en-US" b="1" dirty="0" smtClean="0"/>
              <a:t>En </a:t>
            </a:r>
            <a:r>
              <a:rPr lang="en-US" b="1" dirty="0" err="1" smtClean="0"/>
              <a:t>Aathuma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76400"/>
            <a:ext cx="5943600" cy="3810000"/>
          </a:xfrm>
        </p:spPr>
        <p:txBody>
          <a:bodyPr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ஆத்துமா சோர்ந்து போன வேளை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பாரங்கள் என்னை நெருக்கினும்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மௌனமாய் உம் பிரசன்னத்தில் அமர்ந்து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வரவிற்காய் காத்திருப்பேன்(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x2)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உயர்த்தினீர் கன்மலைமேல் நான் நின்றேன் 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கைதூக்கினீர் அலை மேல் நடந்தே 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உம் தோளில் சாய்ந்து பெலன் பெற்றெழுந்தேன் 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உயர்த்தினீர் என் தகுதிக்கும் மேல்(</a:t>
            </a:r>
            <a:r>
              <a:rPr lang="en-US" sz="1600" b="1" dirty="0" smtClean="0">
                <a:solidFill>
                  <a:srgbClr val="FF0000"/>
                </a:solidFill>
              </a:rPr>
              <a:t>x2)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வாழ்க்கை இல்லை அதன் தேடல் இல்லாமல்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தாளம் இல்லா துடிக்கும் இதயம்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வரவால் நான் ஆச்சர்யத்தால் நிரம்பி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நித்தியத்தை என்றென்றும்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காண்பேன்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60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 Aathuma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Aathuma tamil</dc:title>
  <dc:creator>FRONT</dc:creator>
  <cp:lastModifiedBy>FRONT</cp:lastModifiedBy>
  <cp:revision>6</cp:revision>
  <dcterms:created xsi:type="dcterms:W3CDTF">2025-03-04T23:28:47Z</dcterms:created>
  <dcterms:modified xsi:type="dcterms:W3CDTF">2025-03-10T14:47:21Z</dcterms:modified>
</cp:coreProperties>
</file>