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6D802-D91A-4F1E-BC57-D84F294D7034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07757-88F4-492B-8974-43D164503F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mating Na Ang Mang Aali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705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Dumating</a:t>
            </a:r>
            <a:r>
              <a:rPr lang="en-US" b="1" dirty="0"/>
              <a:t> Na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Mang</a:t>
            </a:r>
            <a:r>
              <a:rPr lang="en-US" b="1" dirty="0"/>
              <a:t> </a:t>
            </a:r>
            <a:r>
              <a:rPr lang="en-US" b="1" dirty="0" err="1" smtClean="0"/>
              <a:t>Aaliw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9067800" cy="5562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ipahayang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Mangaaliw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kapiling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Mangaaliw</a:t>
            </a:r>
            <a:r>
              <a:rPr lang="en-US" sz="2000" b="1" dirty="0" smtClean="0">
                <a:solidFill>
                  <a:srgbClr val="FF0000"/>
                </a:solidFill>
              </a:rPr>
              <a:t> nag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ati'y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dumating</a:t>
            </a:r>
            <a:r>
              <a:rPr lang="en-US" sz="2000" b="1" dirty="0" smtClean="0">
                <a:solidFill>
                  <a:srgbClr val="FF0000"/>
                </a:solidFill>
              </a:rPr>
              <a:t>, 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Espiritung</a:t>
            </a:r>
            <a:r>
              <a:rPr lang="en-US" sz="2000" b="1" dirty="0" smtClean="0">
                <a:solidFill>
                  <a:srgbClr val="FF0000"/>
                </a:solidFill>
              </a:rPr>
              <a:t> Banal,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langit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nanggaling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Pangako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saati'y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tinupad</a:t>
            </a:r>
            <a:r>
              <a:rPr lang="en-US" sz="2000" b="1" dirty="0" smtClean="0">
                <a:solidFill>
                  <a:srgbClr val="FF0000"/>
                </a:solidFill>
              </a:rPr>
              <a:t>, 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Balita'y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ikalat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Lipas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umaga'y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napawi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Mangaaliw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Haring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bihag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nagpapalaya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tagumpay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sasambitin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kalul'wang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naligaw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labisla-bis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Mangaaliw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129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Dumating Na Ang Mang Aaliw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Dumating Na Ang Mang Aaliw tagalog</dc:title>
  <dc:creator>FRONT</dc:creator>
  <cp:lastModifiedBy>FRONT</cp:lastModifiedBy>
  <cp:revision>5</cp:revision>
  <dcterms:created xsi:type="dcterms:W3CDTF">2025-03-10T16:49:44Z</dcterms:created>
  <dcterms:modified xsi:type="dcterms:W3CDTF">2025-03-15T15:49:06Z</dcterms:modified>
</cp:coreProperties>
</file>