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1FEF-4617-4C42-828F-DC4DC902E903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5C368-797B-43CA-B056-162C12B8AD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baust mich a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Du </a:t>
            </a:r>
            <a:r>
              <a:rPr lang="en-US" b="1" dirty="0" err="1" smtClean="0"/>
              <a:t>baust</a:t>
            </a:r>
            <a:r>
              <a:rPr lang="en-US" b="1" dirty="0" smtClean="0"/>
              <a:t> </a:t>
            </a:r>
            <a:r>
              <a:rPr lang="en-US" b="1" dirty="0" err="1" smtClean="0"/>
              <a:t>mich</a:t>
            </a:r>
            <a:r>
              <a:rPr lang="en-US" b="1" dirty="0" smtClean="0"/>
              <a:t> </a:t>
            </a:r>
            <a:r>
              <a:rPr lang="en-US" b="1" dirty="0" smtClean="0"/>
              <a:t>auf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5029200" cy="37338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Wenn‘s mir nicht gut geht weil ich dich vermisse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macht mein Leben für mich keinen Sinn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 diesen  Stunden wünsch ich, du wärst bei  mir.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Schließ meine  Augen und dann spüre ich,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Du baust mich auf an Tagen der Verzweiflung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Du baust mich auf und machst mir wieder Mut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Ja bei dir, da fühl ich mich geborgen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Du baust mich auf, machst alles wieder </a:t>
            </a:r>
            <a:r>
              <a:rPr lang="de-DE" sz="1800" b="1" dirty="0" smtClean="0">
                <a:solidFill>
                  <a:srgbClr val="FF0000"/>
                </a:solidFill>
              </a:rPr>
              <a:t>gut.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manchmal  fühl ich diese große Leere,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du nicht mehr mit  mir durchs  Leben gehst.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dann schließ ich die  Augen, um zu sehen,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Tag für Tag du </a:t>
            </a:r>
            <a:r>
              <a:rPr lang="de-DE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</a:t>
            </a:r>
            <a:r>
              <a:rPr lang="de-DE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 </a:t>
            </a:r>
            <a:r>
              <a:rPr lang="de-DE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Seite </a:t>
            </a:r>
            <a:r>
              <a:rPr lang="de-DE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stehst.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116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baust mich auf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baust mich auf german</dc:title>
  <dc:creator>FRONT</dc:creator>
  <cp:lastModifiedBy>FRONT</cp:lastModifiedBy>
  <cp:revision>10</cp:revision>
  <dcterms:created xsi:type="dcterms:W3CDTF">2025-03-01T23:05:25Z</dcterms:created>
  <dcterms:modified xsi:type="dcterms:W3CDTF">2025-03-03T00:47:57Z</dcterms:modified>
</cp:coreProperties>
</file>