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63B35-40EA-4221-87A0-F8C1E3A2D9B0}" type="datetimeFigureOut">
              <a:rPr lang="en-US" smtClean="0"/>
              <a:pPr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B8E05-1944-477E-AC65-8C19D30B70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âng Ðiều Tốt Nh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42852"/>
            <a:ext cx="435771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Dâng</a:t>
            </a:r>
            <a:r>
              <a:rPr lang="en-US" b="1" dirty="0" smtClean="0"/>
              <a:t> </a:t>
            </a:r>
            <a:r>
              <a:rPr lang="en-US" b="1" dirty="0" err="1" smtClean="0"/>
              <a:t>Ðiều</a:t>
            </a:r>
            <a:r>
              <a:rPr lang="en-US" b="1" dirty="0" smtClean="0"/>
              <a:t> </a:t>
            </a:r>
            <a:r>
              <a:rPr lang="en-US" b="1" dirty="0" err="1" smtClean="0"/>
              <a:t>Tốt</a:t>
            </a:r>
            <a:r>
              <a:rPr lang="en-US" b="1" dirty="0" smtClean="0"/>
              <a:t> </a:t>
            </a:r>
            <a:r>
              <a:rPr lang="en-US" b="1" dirty="0" err="1" smtClean="0"/>
              <a:t>Nhất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9001188" cy="559325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Mau dâng cho Chúa bao điều tốt nhất,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Thời thanh xuân luôn cả năng lực,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tâm tươi mới luôn bầu máu nóng,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Giảng Tin Lành chẳng nao lòng.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xưa treo gương lạ lùng,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Rất mực can đảm, rất anh hùng;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Bạn khá dâng tâm yêu thương chẳng phai,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Dâng điều chi tốt nhất cho Ngài.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ĐK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Mau dâng cho Chúa bao điều tốt nhất,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Thời thanh xuân luôn cả năng lực,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Mang nhung trang cứu rỗi nhờ sức thánh,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Đấu tranh vì lẽ Tin Lành.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Mau dâng cho Chúa bao điều tốt nhất,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Điều cao hơn hết của tâm lực,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nhiêu công tác, trước vì Chúa Thánh,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vui tận hiến trung thành,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chính anh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đành bỏ mình,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vì anh chết trên thập hình;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biết ơn nên lo phục sự hoài,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Dâng điều chi tốt nhất cho Ngài.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Mau dâng cho Chúa bao điều tốt nhất,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 chi so nhân ái Chúa được,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 tâm xa chốn thiên đàng chói sáng,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anh Ngài bỏ thân vàng.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chẳng thở than vui chịu nhục hình,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Để chuộc anh thoát ly tội tình;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Vậy hãy dâng tâm linh thờ Ngài hoài,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Dâng điều chi tốt nhất cho Ngài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245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Dâng Ðiều Tốt Nhất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Dâng Ðiều Tốt Nhất</dc:title>
  <dc:creator>mary</dc:creator>
  <cp:lastModifiedBy>FRONT</cp:lastModifiedBy>
  <cp:revision>4</cp:revision>
  <dcterms:created xsi:type="dcterms:W3CDTF">2023-09-22T19:48:26Z</dcterms:created>
  <dcterms:modified xsi:type="dcterms:W3CDTF">2025-03-18T02:15:32Z</dcterms:modified>
</cp:coreProperties>
</file>