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A4681-E55D-4D20-BBCE-6E9960EEC83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12607-048E-44D4-A24E-93E229D9EE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rcate Prima il Regno di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45719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Cercate Prima il Regno di </a:t>
            </a:r>
            <a:r>
              <a:rPr lang="it-IT" b="1" dirty="0" smtClean="0"/>
              <a:t>Dio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09600"/>
            <a:ext cx="2971800" cy="419100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Cercate prima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Regno di Dio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la Sua Giustizia,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tutto il resto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Sarà sopraggiunto.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Alleluia, alleluia!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Coro: </a:t>
            </a:r>
            <a:endParaRPr lang="fi-FI" sz="20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Alleluia</a:t>
            </a:r>
            <a:r>
              <a:rPr lang="fi-FI" sz="2000" b="1" dirty="0" smtClean="0">
                <a:solidFill>
                  <a:srgbClr val="FF0000"/>
                </a:solidFill>
              </a:rPr>
              <a:t>, alleluia, </a:t>
            </a:r>
            <a:endParaRPr lang="fi-FI" sz="2000" b="1" dirty="0" smtClean="0">
              <a:solidFill>
                <a:srgbClr val="FF0000"/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Alleluia</a:t>
            </a:r>
            <a:r>
              <a:rPr lang="fi-FI" sz="2000" b="1" dirty="0" smtClean="0">
                <a:solidFill>
                  <a:srgbClr val="FF0000"/>
                </a:solidFill>
              </a:rPr>
              <a:t>, alleluia, alleluia</a:t>
            </a:r>
            <a:r>
              <a:rPr lang="fi-FI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L'uomo non vive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pane solamente,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di ogni santa parola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uscirà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Dalla bocca del Signore.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Alleluia, alleluia!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Cercate Prima il Regno di Dio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Cercate prima italy</dc:title>
  <dc:creator>FRONT</dc:creator>
  <cp:lastModifiedBy>FRONT</cp:lastModifiedBy>
  <cp:revision>13</cp:revision>
  <dcterms:created xsi:type="dcterms:W3CDTF">2025-03-26T01:10:38Z</dcterms:created>
  <dcterms:modified xsi:type="dcterms:W3CDTF">2025-03-26T19:46:32Z</dcterms:modified>
</cp:coreProperties>
</file>