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72613-149D-4CFA-96DC-7B477E1C2641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72613-149D-4CFA-96DC-7B477E1C2641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6C760-58B5-40C1-95B9-FA4BFE4B2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maglilipay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399"/>
            <a:ext cx="39624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maglilipay</a:t>
            </a:r>
            <a:r>
              <a:rPr lang="en-US" b="1" dirty="0" smtClean="0"/>
              <a:t> </a:t>
            </a:r>
            <a:r>
              <a:rPr lang="en-US" b="1" dirty="0" err="1" smtClean="0"/>
              <a:t>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87185"/>
            <a:ext cx="4419600" cy="4876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imantala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dirty="0" smtClean="0"/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Cristohanon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Magsangyaw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maglilipay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gisaad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Amahan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Langitnon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Isangyaw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tanan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karon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maglilipay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Gabi-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kabuntagon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mupahunong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madagmalong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bag-o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paglitok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Makasasala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gipasaylo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maglilipay 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maglilipay ta cebuano</dc:title>
  <dc:creator>FRONT</dc:creator>
  <cp:lastModifiedBy>FRONT</cp:lastModifiedBy>
  <cp:revision>15</cp:revision>
  <dcterms:created xsi:type="dcterms:W3CDTF">2025-03-10T16:48:56Z</dcterms:created>
  <dcterms:modified xsi:type="dcterms:W3CDTF">2025-03-15T19:23:59Z</dcterms:modified>
</cp:coreProperties>
</file>