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37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8352-9642-44F7-885D-DA7212245442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B439-E268-4AE5-991E-7E623E7B6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8352-9642-44F7-885D-DA7212245442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B439-E268-4AE5-991E-7E623E7B6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8352-9642-44F7-885D-DA7212245442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B439-E268-4AE5-991E-7E623E7B6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8352-9642-44F7-885D-DA7212245442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B439-E268-4AE5-991E-7E623E7B6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8352-9642-44F7-885D-DA7212245442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B439-E268-4AE5-991E-7E623E7B6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8352-9642-44F7-885D-DA7212245442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B439-E268-4AE5-991E-7E623E7B6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8352-9642-44F7-885D-DA7212245442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B439-E268-4AE5-991E-7E623E7B6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8352-9642-44F7-885D-DA7212245442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B439-E268-4AE5-991E-7E623E7B6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8352-9642-44F7-885D-DA7212245442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B439-E268-4AE5-991E-7E623E7B6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8352-9642-44F7-885D-DA7212245442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B439-E268-4AE5-991E-7E623E7B6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18352-9642-44F7-885D-DA7212245442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A9B439-E268-4AE5-991E-7E623E7B6E59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A18352-9642-44F7-885D-DA7212245442}" type="datetimeFigureOut">
              <a:rPr lang="en-US" smtClean="0"/>
              <a:pPr/>
              <a:t>2/5/2025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A9B439-E268-4AE5-991E-7E623E7B6E59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Send The Light copy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생명 빛 비추세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743200" y="152401"/>
            <a:ext cx="3657600" cy="533400"/>
          </a:xfrm>
        </p:spPr>
        <p:txBody>
          <a:bodyPr>
            <a:normAutofit fontScale="90000"/>
          </a:bodyPr>
          <a:lstStyle/>
          <a:p>
            <a:r>
              <a:rPr lang="ko-KR" altLang="en-US" b="1" dirty="0">
                <a:solidFill>
                  <a:schemeClr val="bg1"/>
                </a:solidFill>
              </a:rPr>
              <a:t>생명 빛 </a:t>
            </a:r>
            <a:r>
              <a:rPr lang="ko-KR" altLang="en-US" b="1" dirty="0" smtClean="0">
                <a:solidFill>
                  <a:schemeClr val="bg1"/>
                </a:solidFill>
              </a:rPr>
              <a:t>비추세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905000"/>
            <a:ext cx="4267200" cy="4114800"/>
          </a:xfrm>
        </p:spPr>
        <p:txBody>
          <a:bodyPr>
            <a:noAutofit/>
          </a:bodyPr>
          <a:lstStyle/>
          <a:p>
            <a:pPr algn="l"/>
            <a:r>
              <a:rPr lang="en-US" altLang="ko-KR" sz="1600" b="1" dirty="0" smtClean="0">
                <a:solidFill>
                  <a:schemeClr val="bg1"/>
                </a:solidFill>
              </a:rPr>
              <a:t>1.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흑암 속에 죽어가는 자에게 생명 빛 비추세 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주의 구원 갈급하는 자에게 새명빛 비추세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.</a:t>
            </a:r>
            <a:endParaRPr lang="ko-KR" altLang="en-US" sz="1600" b="1" dirty="0" smtClean="0">
              <a:solidFill>
                <a:schemeClr val="bg1"/>
              </a:solidFill>
            </a:endParaRPr>
          </a:p>
          <a:p>
            <a:pPr algn="l"/>
            <a:endParaRPr lang="ko-KR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후렴</a:t>
            </a:r>
            <a:endParaRPr lang="en-US" altLang="ko-KR" sz="1600" b="1" dirty="0" smtClean="0">
              <a:solidFill>
                <a:srgbClr val="FF0000"/>
              </a:solidFill>
            </a:endParaRP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생명 빛 복음의 밝은 빛 땅끝까지 비추세 </a:t>
            </a:r>
          </a:p>
          <a:p>
            <a:pPr algn="l"/>
            <a:r>
              <a:rPr lang="ko-KR" altLang="en-US" sz="1600" b="1" dirty="0" smtClean="0">
                <a:solidFill>
                  <a:srgbClr val="FF0000"/>
                </a:solidFill>
              </a:rPr>
              <a:t>생명 빛 복음의 밝은 빛 영원토록 비추세</a:t>
            </a:r>
            <a:r>
              <a:rPr lang="en-US" altLang="ko-KR" sz="1600" b="1" dirty="0" smtClean="0">
                <a:solidFill>
                  <a:srgbClr val="FF0000"/>
                </a:solidFill>
              </a:rPr>
              <a:t>.</a:t>
            </a:r>
            <a:endParaRPr lang="ko-KR" altLang="en-US" sz="1600" b="1" dirty="0" smtClean="0">
              <a:solidFill>
                <a:srgbClr val="FF0000"/>
              </a:solidFill>
            </a:endParaRPr>
          </a:p>
          <a:p>
            <a:pPr algn="l"/>
            <a:endParaRPr lang="ko-KR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bg1"/>
                </a:solidFill>
              </a:rPr>
              <a:t>2.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이방에도 주의 구원 임했네 생명 빛 비추세 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주님 앞에 귀한 혼들 이끄세 생명 빛 비추세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.</a:t>
            </a:r>
            <a:endParaRPr lang="ko-KR" altLang="en-US" sz="1600" b="1" dirty="0" smtClean="0">
              <a:solidFill>
                <a:schemeClr val="bg1"/>
              </a:solidFill>
            </a:endParaRPr>
          </a:p>
          <a:p>
            <a:pPr algn="l"/>
            <a:endParaRPr lang="ko-KR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bg1"/>
                </a:solidFill>
              </a:rPr>
              <a:t>3.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보라 지금 은혜 받을 때로다 생명 빛 비추세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보라 지금 구원의 날이로다  생명 빛 비추세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.</a:t>
            </a:r>
            <a:endParaRPr lang="ko-KR" altLang="en-US" sz="1600" b="1" dirty="0" smtClean="0">
              <a:solidFill>
                <a:schemeClr val="bg1"/>
              </a:solidFill>
            </a:endParaRPr>
          </a:p>
          <a:p>
            <a:pPr algn="l"/>
            <a:endParaRPr lang="ko-KR" alt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en-US" altLang="ko-KR" sz="1600" b="1" dirty="0" smtClean="0">
                <a:solidFill>
                  <a:schemeClr val="bg1"/>
                </a:solidFill>
              </a:rPr>
              <a:t>4. </a:t>
            </a:r>
            <a:r>
              <a:rPr lang="ko-KR" altLang="en-US" sz="1600" b="1" dirty="0" smtClean="0">
                <a:solidFill>
                  <a:schemeClr val="bg1"/>
                </a:solidFill>
              </a:rPr>
              <a:t>주의 일에 피곤함이 있으랴 생명 빛 비추세 </a:t>
            </a:r>
          </a:p>
          <a:p>
            <a:pPr algn="l"/>
            <a:r>
              <a:rPr lang="ko-KR" altLang="en-US" sz="1600" b="1" dirty="0" smtClean="0">
                <a:solidFill>
                  <a:schemeClr val="bg1"/>
                </a:solidFill>
              </a:rPr>
              <a:t>하늘 보배 모아 주께 바치세 생명 빛 비추세</a:t>
            </a:r>
            <a:r>
              <a:rPr lang="en-US" altLang="ko-KR" sz="1600" b="1" dirty="0" smtClean="0">
                <a:solidFill>
                  <a:schemeClr val="bg1"/>
                </a:solidFill>
              </a:rPr>
              <a:t>.</a:t>
            </a:r>
          </a:p>
          <a:p>
            <a:pPr algn="l"/>
            <a:endParaRPr lang="en-US" altLang="ko-KR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107</TotalTime>
  <Words>89</Words>
  <Application>Microsoft Office PowerPoint</Application>
  <PresentationFormat>On-screen Show (4:3)</PresentationFormat>
  <Paragraphs>16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생명 빛 비추세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생명 빛 비추세 </dc:title>
  <dc:creator>FRONT</dc:creator>
  <cp:lastModifiedBy>FRONT</cp:lastModifiedBy>
  <cp:revision>4</cp:revision>
  <dcterms:created xsi:type="dcterms:W3CDTF">2025-01-30T19:53:33Z</dcterms:created>
  <dcterms:modified xsi:type="dcterms:W3CDTF">2025-02-05T19:26:51Z</dcterms:modified>
</cp:coreProperties>
</file>