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B07BD-A9BE-4FC7-83F7-37DB68535B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A839-78EF-42FB-9D79-1ACAB2424F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永遠聖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52400"/>
            <a:ext cx="2057400" cy="3048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永遠聖潔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2514600" cy="4419600"/>
          </a:xfrm>
        </p:spPr>
        <p:txBody>
          <a:bodyPr>
            <a:noAutofit/>
          </a:bodyPr>
          <a:lstStyle/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世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世代代俯伏 全心全意敬拜</a:t>
            </a:r>
          </a:p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齊聲宣揚稱頌 神羔羊</a:t>
            </a:r>
          </a:p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眾聖徒眾兒女 萬族萬民萬邦</a:t>
            </a:r>
          </a:p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齊聲宣揚稱頌 神羔羊</a:t>
            </a:r>
          </a:p>
          <a:p>
            <a:pPr algn="l"/>
            <a:endParaRPr lang="zh-TW" alt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200" b="1" dirty="0" smtClean="0">
                <a:solidFill>
                  <a:srgbClr val="FF0000"/>
                </a:solidFill>
              </a:rPr>
              <a:t>Pre </a:t>
            </a:r>
            <a:r>
              <a:rPr lang="en-US" altLang="zh-TW" sz="1200" b="1" dirty="0" smtClean="0">
                <a:solidFill>
                  <a:srgbClr val="FF0000"/>
                </a:solidFill>
              </a:rPr>
              <a:t>Chorus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祢名 高過穹蒼 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祢名 何等偉大 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祢名 超乎萬名之上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所有寶座冠冕 所有能力權柄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祢名 超乎萬名之上</a:t>
            </a:r>
          </a:p>
          <a:p>
            <a:pPr algn="l"/>
            <a:endParaRPr lang="zh-TW" alt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zh-TW" sz="1200" b="1" dirty="0" smtClean="0">
                <a:solidFill>
                  <a:srgbClr val="FF0000"/>
                </a:solidFill>
              </a:rPr>
              <a:t>Chorus </a:t>
            </a:r>
            <a:r>
              <a:rPr lang="en-US" altLang="zh-TW" sz="1200" b="1" dirty="0" smtClean="0">
                <a:solidFill>
                  <a:srgbClr val="FF0000"/>
                </a:solidFill>
              </a:rPr>
              <a:t> 1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眾天使呼喊 聖潔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萬口要敬拜 聖潔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我們高舉祢 聖潔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聖潔到永遠</a:t>
            </a:r>
          </a:p>
          <a:p>
            <a:pPr algn="l"/>
            <a:endParaRPr lang="zh-TW" alt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我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已被祢赦免 我已被祢贖回</a:t>
            </a:r>
          </a:p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永遠宣揚稱頌 神羔羊</a:t>
            </a:r>
          </a:p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我已得著自由 奉靠耶穌之名</a:t>
            </a:r>
          </a:p>
          <a:p>
            <a:pPr algn="l"/>
            <a:r>
              <a:rPr lang="zh-TW" altLang="en-US" sz="1200" b="1" dirty="0" smtClean="0">
                <a:solidFill>
                  <a:schemeClr val="tx1"/>
                </a:solidFill>
              </a:rPr>
              <a:t>永遠宣揚稱頌 神羔羊</a:t>
            </a:r>
          </a:p>
          <a:p>
            <a:pPr algn="l"/>
            <a:r>
              <a:rPr lang="en-US" altLang="zh-TW" sz="1200" b="1" dirty="0" smtClean="0">
                <a:solidFill>
                  <a:schemeClr val="tx1"/>
                </a:solidFill>
              </a:rPr>
              <a:t>#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永遠宣揚稱頌 敬拜祢 阿們</a:t>
            </a:r>
          </a:p>
          <a:p>
            <a:pPr algn="l"/>
            <a:endParaRPr lang="zh-TW" alt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200" b="1" dirty="0" smtClean="0">
                <a:solidFill>
                  <a:srgbClr val="FF0000"/>
                </a:solidFill>
              </a:rPr>
              <a:t>Chorus </a:t>
            </a:r>
            <a:r>
              <a:rPr lang="en-US" altLang="zh-TW" sz="1200" b="1" dirty="0" smtClean="0">
                <a:solidFill>
                  <a:srgbClr val="FF0000"/>
                </a:solidFill>
              </a:rPr>
              <a:t> 2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神兒女歌唱 聖潔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全地的君王 聖潔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祢永不改變 聖潔</a:t>
            </a:r>
          </a:p>
          <a:p>
            <a:pPr algn="l"/>
            <a:r>
              <a:rPr lang="zh-TW" altLang="en-US" sz="1200" b="1" dirty="0" smtClean="0">
                <a:solidFill>
                  <a:srgbClr val="FF0000"/>
                </a:solidFill>
              </a:rPr>
              <a:t>聖潔到永</a:t>
            </a:r>
            <a:r>
              <a:rPr lang="zh-TW" altLang="en-US" sz="1200" b="1" dirty="0" smtClean="0">
                <a:solidFill>
                  <a:srgbClr val="FF0000"/>
                </a:solidFill>
              </a:rPr>
              <a:t>遠</a:t>
            </a:r>
            <a:endParaRPr lang="en-US" altLang="zh-TW" sz="1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195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永遠聖潔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永遠聖潔 </dc:title>
  <dc:creator>FRONT</dc:creator>
  <cp:lastModifiedBy>FRONT</cp:lastModifiedBy>
  <cp:revision>7</cp:revision>
  <dcterms:created xsi:type="dcterms:W3CDTF">2025-01-20T22:39:05Z</dcterms:created>
  <dcterms:modified xsi:type="dcterms:W3CDTF">2025-02-11T17:56:41Z</dcterms:modified>
</cp:coreProperties>
</file>