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256-ACB2-4B4D-8A42-DEC20AE4A7C7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87F-85C7-4727-87BD-F15CE0003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256-ACB2-4B4D-8A42-DEC20AE4A7C7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87F-85C7-4727-87BD-F15CE0003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256-ACB2-4B4D-8A42-DEC20AE4A7C7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87F-85C7-4727-87BD-F15CE0003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256-ACB2-4B4D-8A42-DEC20AE4A7C7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87F-85C7-4727-87BD-F15CE0003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256-ACB2-4B4D-8A42-DEC20AE4A7C7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87F-85C7-4727-87BD-F15CE0003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256-ACB2-4B4D-8A42-DEC20AE4A7C7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87F-85C7-4727-87BD-F15CE0003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256-ACB2-4B4D-8A42-DEC20AE4A7C7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87F-85C7-4727-87BD-F15CE0003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256-ACB2-4B4D-8A42-DEC20AE4A7C7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87F-85C7-4727-87BD-F15CE0003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256-ACB2-4B4D-8A42-DEC20AE4A7C7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87F-85C7-4727-87BD-F15CE0003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256-ACB2-4B4D-8A42-DEC20AE4A7C7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87F-85C7-4727-87BD-F15CE0003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256-ACB2-4B4D-8A42-DEC20AE4A7C7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187F-85C7-4727-87BD-F15CE0003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C4256-ACB2-4B4D-8A42-DEC20AE4A7C7}" type="datetimeFigureOut">
              <a:rPr lang="en-US" smtClean="0"/>
              <a:pPr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187F-85C7-4727-87BD-F15CE0003B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nd The Light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快發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0430" y="142852"/>
            <a:ext cx="2143140" cy="642941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快發光</a:t>
            </a:r>
            <a:r>
              <a:rPr lang="ko-KR" altLang="en-US" b="1" dirty="0">
                <a:solidFill>
                  <a:schemeClr val="bg1"/>
                </a:solidFill>
              </a:rPr>
              <a:t> 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472" y="157161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人生洶湧海上傳來呼救聲 “快發光</a:t>
            </a:r>
            <a:r>
              <a:rPr lang="en-US" altLang="zh-TW" b="1" dirty="0" smtClean="0">
                <a:solidFill>
                  <a:schemeClr val="bg1"/>
                </a:solidFill>
              </a:rPr>
              <a:t>! </a:t>
            </a:r>
            <a:r>
              <a:rPr lang="zh-TW" altLang="en-US" b="1" dirty="0" smtClean="0">
                <a:solidFill>
                  <a:schemeClr val="bg1"/>
                </a:solidFill>
              </a:rPr>
              <a:t>快發光</a:t>
            </a:r>
            <a:r>
              <a:rPr lang="en-US" altLang="zh-TW" b="1" dirty="0" smtClean="0">
                <a:solidFill>
                  <a:schemeClr val="bg1"/>
                </a:solidFill>
              </a:rPr>
              <a:t>!”</a:t>
            </a: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多少靈魂苦盼耶穌的救恩，快發光</a:t>
            </a:r>
            <a:r>
              <a:rPr lang="en-US" altLang="zh-TW" b="1" dirty="0" smtClean="0">
                <a:solidFill>
                  <a:schemeClr val="bg1"/>
                </a:solidFill>
              </a:rPr>
              <a:t>! </a:t>
            </a:r>
            <a:r>
              <a:rPr lang="zh-TW" altLang="en-US" b="1" dirty="0" smtClean="0">
                <a:solidFill>
                  <a:schemeClr val="bg1"/>
                </a:solidFill>
              </a:rPr>
              <a:t>快發光</a:t>
            </a:r>
            <a:r>
              <a:rPr lang="en-US" altLang="zh-TW" b="1" dirty="0" smtClean="0">
                <a:solidFill>
                  <a:schemeClr val="bg1"/>
                </a:solidFill>
              </a:rPr>
              <a:t>! </a:t>
            </a:r>
          </a:p>
          <a:p>
            <a:endParaRPr lang="en-US" altLang="zh-TW" b="1" dirty="0" smtClean="0">
              <a:solidFill>
                <a:schemeClr val="bg1"/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副歌：</a:t>
            </a: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快發光</a:t>
            </a:r>
            <a:r>
              <a:rPr lang="en-US" altLang="zh-TW" b="1" dirty="0" smtClean="0">
                <a:solidFill>
                  <a:srgbClr val="FF0000"/>
                </a:solidFill>
              </a:rPr>
              <a:t>! </a:t>
            </a:r>
            <a:r>
              <a:rPr lang="zh-TW" altLang="en-US" b="1" dirty="0" smtClean="0">
                <a:solidFill>
                  <a:srgbClr val="FF0000"/>
                </a:solidFill>
              </a:rPr>
              <a:t>發出福音真光</a:t>
            </a:r>
            <a:r>
              <a:rPr lang="en-US" altLang="zh-TW" b="1" dirty="0" smtClean="0">
                <a:solidFill>
                  <a:srgbClr val="FF0000"/>
                </a:solidFill>
              </a:rPr>
              <a:t>﹔</a:t>
            </a:r>
            <a:r>
              <a:rPr lang="zh-TW" altLang="en-US" b="1" dirty="0" smtClean="0">
                <a:solidFill>
                  <a:srgbClr val="FF0000"/>
                </a:solidFill>
              </a:rPr>
              <a:t>讓真光普照四方</a:t>
            </a:r>
            <a:r>
              <a:rPr lang="en-US" altLang="zh-TW" b="1" dirty="0" smtClean="0">
                <a:solidFill>
                  <a:srgbClr val="FF0000"/>
                </a:solidFill>
              </a:rPr>
              <a:t>!</a:t>
            </a: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快發光</a:t>
            </a:r>
            <a:r>
              <a:rPr lang="en-US" altLang="zh-TW" b="1" dirty="0" smtClean="0">
                <a:solidFill>
                  <a:srgbClr val="FF0000"/>
                </a:solidFill>
              </a:rPr>
              <a:t>! </a:t>
            </a:r>
            <a:r>
              <a:rPr lang="zh-TW" altLang="en-US" b="1" dirty="0" smtClean="0">
                <a:solidFill>
                  <a:srgbClr val="FF0000"/>
                </a:solidFill>
              </a:rPr>
              <a:t>發出福音真光</a:t>
            </a:r>
            <a:r>
              <a:rPr lang="en-US" altLang="zh-TW" b="1" dirty="0" smtClean="0">
                <a:solidFill>
                  <a:srgbClr val="FF0000"/>
                </a:solidFill>
              </a:rPr>
              <a:t>﹔</a:t>
            </a:r>
            <a:r>
              <a:rPr lang="zh-TW" altLang="en-US" b="1" dirty="0" smtClean="0">
                <a:solidFill>
                  <a:srgbClr val="FF0000"/>
                </a:solidFill>
              </a:rPr>
              <a:t>讓真光普照四方</a:t>
            </a:r>
            <a:r>
              <a:rPr lang="en-US" altLang="zh-TW" b="1" dirty="0" smtClean="0">
                <a:solidFill>
                  <a:srgbClr val="FF0000"/>
                </a:solidFill>
              </a:rPr>
              <a:t>!</a:t>
            </a:r>
          </a:p>
          <a:p>
            <a:endParaRPr lang="en-US" altLang="zh-TW" b="1" dirty="0" smtClean="0">
              <a:solidFill>
                <a:schemeClr val="bg1"/>
              </a:solidFill>
            </a:endParaRP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彷佛今聞馬其頓傳來呼聲 “快發光</a:t>
            </a:r>
            <a:r>
              <a:rPr lang="en-US" altLang="zh-TW" b="1" dirty="0" smtClean="0">
                <a:solidFill>
                  <a:schemeClr val="bg1"/>
                </a:solidFill>
              </a:rPr>
              <a:t>! </a:t>
            </a:r>
            <a:r>
              <a:rPr lang="zh-TW" altLang="en-US" b="1" dirty="0" smtClean="0">
                <a:solidFill>
                  <a:schemeClr val="bg1"/>
                </a:solidFill>
              </a:rPr>
              <a:t>快發光</a:t>
            </a:r>
            <a:r>
              <a:rPr lang="en-US" altLang="zh-TW" b="1" dirty="0" smtClean="0">
                <a:solidFill>
                  <a:schemeClr val="bg1"/>
                </a:solidFill>
              </a:rPr>
              <a:t>!”</a:t>
            </a:r>
          </a:p>
          <a:p>
            <a:r>
              <a:rPr lang="en-US" altLang="zh-TW" b="1" dirty="0" smtClean="0">
                <a:solidFill>
                  <a:schemeClr val="bg1"/>
                </a:solidFill>
              </a:rPr>
              <a:t> </a:t>
            </a:r>
            <a:r>
              <a:rPr lang="zh-TW" altLang="en-US" b="1" dirty="0" smtClean="0">
                <a:solidFill>
                  <a:schemeClr val="bg1"/>
                </a:solidFill>
              </a:rPr>
              <a:t>到主十架前快來奉獻己身，快發光</a:t>
            </a:r>
            <a:r>
              <a:rPr lang="en-US" altLang="zh-TW" b="1" dirty="0" smtClean="0">
                <a:solidFill>
                  <a:schemeClr val="bg1"/>
                </a:solidFill>
              </a:rPr>
              <a:t>! </a:t>
            </a:r>
            <a:r>
              <a:rPr lang="zh-TW" altLang="en-US" b="1" dirty="0" smtClean="0">
                <a:solidFill>
                  <a:schemeClr val="bg1"/>
                </a:solidFill>
              </a:rPr>
              <a:t>快發光</a:t>
            </a:r>
            <a:r>
              <a:rPr lang="en-US" altLang="zh-TW" b="1" dirty="0" smtClean="0">
                <a:solidFill>
                  <a:schemeClr val="bg1"/>
                </a:solidFill>
              </a:rPr>
              <a:t>! </a:t>
            </a:r>
          </a:p>
          <a:p>
            <a:endParaRPr lang="en-US" altLang="zh-TW" b="1" dirty="0" smtClean="0">
              <a:solidFill>
                <a:schemeClr val="bg1"/>
              </a:solidFill>
            </a:endParaRP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我們當祈求主向全地施恩 “快發光</a:t>
            </a:r>
            <a:r>
              <a:rPr lang="en-US" altLang="zh-TW" b="1" dirty="0" smtClean="0">
                <a:solidFill>
                  <a:schemeClr val="bg1"/>
                </a:solidFill>
              </a:rPr>
              <a:t>! </a:t>
            </a:r>
            <a:r>
              <a:rPr lang="zh-TW" altLang="en-US" b="1" dirty="0" smtClean="0">
                <a:solidFill>
                  <a:schemeClr val="bg1"/>
                </a:solidFill>
              </a:rPr>
              <a:t>快發光</a:t>
            </a:r>
            <a:r>
              <a:rPr lang="en-US" altLang="zh-TW" b="1" dirty="0" smtClean="0">
                <a:solidFill>
                  <a:schemeClr val="bg1"/>
                </a:solidFill>
              </a:rPr>
              <a:t>!”</a:t>
            </a: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將基督的慈愛顯示於世人</a:t>
            </a:r>
            <a:r>
              <a:rPr lang="en-US" altLang="zh-TW" b="1" dirty="0" smtClean="0">
                <a:solidFill>
                  <a:schemeClr val="bg1"/>
                </a:solidFill>
              </a:rPr>
              <a:t>,</a:t>
            </a:r>
            <a:r>
              <a:rPr lang="zh-TW" altLang="en-US" b="1" dirty="0" smtClean="0">
                <a:solidFill>
                  <a:schemeClr val="bg1"/>
                </a:solidFill>
              </a:rPr>
              <a:t>快發光</a:t>
            </a:r>
            <a:r>
              <a:rPr lang="en-US" altLang="zh-TW" b="1" dirty="0" smtClean="0">
                <a:solidFill>
                  <a:schemeClr val="bg1"/>
                </a:solidFill>
              </a:rPr>
              <a:t>! </a:t>
            </a:r>
            <a:r>
              <a:rPr lang="zh-TW" altLang="en-US" b="1" dirty="0" smtClean="0">
                <a:solidFill>
                  <a:schemeClr val="bg1"/>
                </a:solidFill>
              </a:rPr>
              <a:t>快發光</a:t>
            </a:r>
            <a:r>
              <a:rPr lang="en-US" altLang="zh-TW" b="1" dirty="0" smtClean="0">
                <a:solidFill>
                  <a:schemeClr val="bg1"/>
                </a:solidFill>
              </a:rPr>
              <a:t>!</a:t>
            </a:r>
          </a:p>
          <a:p>
            <a:endParaRPr lang="en-US" altLang="zh-TW" b="1" dirty="0" smtClean="0">
              <a:solidFill>
                <a:schemeClr val="bg1"/>
              </a:solidFill>
            </a:endParaRP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讓我們憑愛心努力傳福音 “快發光</a:t>
            </a:r>
            <a:r>
              <a:rPr lang="en-US" altLang="zh-TW" b="1" dirty="0" smtClean="0">
                <a:solidFill>
                  <a:schemeClr val="bg1"/>
                </a:solidFill>
              </a:rPr>
              <a:t>! </a:t>
            </a:r>
            <a:r>
              <a:rPr lang="zh-TW" altLang="en-US" b="1" dirty="0" smtClean="0">
                <a:solidFill>
                  <a:schemeClr val="bg1"/>
                </a:solidFill>
              </a:rPr>
              <a:t>快發光</a:t>
            </a:r>
            <a:r>
              <a:rPr lang="en-US" altLang="zh-TW" b="1" dirty="0" smtClean="0">
                <a:solidFill>
                  <a:schemeClr val="bg1"/>
                </a:solidFill>
              </a:rPr>
              <a:t>!”</a:t>
            </a:r>
          </a:p>
          <a:p>
            <a:r>
              <a:rPr lang="zh-TW" altLang="en-US" b="1" dirty="0" smtClean="0">
                <a:solidFill>
                  <a:schemeClr val="bg1"/>
                </a:solidFill>
              </a:rPr>
              <a:t>為要得著冠冕我們不灰心，快發光</a:t>
            </a:r>
            <a:r>
              <a:rPr lang="en-US" altLang="zh-TW" b="1" dirty="0" smtClean="0">
                <a:solidFill>
                  <a:schemeClr val="bg1"/>
                </a:solidFill>
              </a:rPr>
              <a:t>! </a:t>
            </a:r>
            <a:r>
              <a:rPr lang="zh-TW" altLang="en-US" b="1" dirty="0" smtClean="0">
                <a:solidFill>
                  <a:schemeClr val="bg1"/>
                </a:solidFill>
              </a:rPr>
              <a:t>快發光</a:t>
            </a:r>
            <a:r>
              <a:rPr lang="en-US" altLang="zh-TW" b="1" dirty="0" smtClean="0">
                <a:solidFill>
                  <a:schemeClr val="bg1"/>
                </a:solidFill>
              </a:rPr>
              <a:t>!</a:t>
            </a:r>
            <a:endParaRPr lang="en-US" altLang="zh-TW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203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快發光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去發光 </dc:title>
  <dc:creator>mary</dc:creator>
  <cp:lastModifiedBy>FRONT</cp:lastModifiedBy>
  <cp:revision>14</cp:revision>
  <dcterms:created xsi:type="dcterms:W3CDTF">2022-06-27T21:04:46Z</dcterms:created>
  <dcterms:modified xsi:type="dcterms:W3CDTF">2025-02-02T21:52:51Z</dcterms:modified>
</cp:coreProperties>
</file>