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3B8B-8D67-497F-BDCD-9E4807D34B4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80-84B7-4327-B4B9-5E8D7BBFE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3B8B-8D67-497F-BDCD-9E4807D34B4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80-84B7-4327-B4B9-5E8D7BBFE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3B8B-8D67-497F-BDCD-9E4807D34B4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80-84B7-4327-B4B9-5E8D7BBFE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3B8B-8D67-497F-BDCD-9E4807D34B4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80-84B7-4327-B4B9-5E8D7BBFE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3B8B-8D67-497F-BDCD-9E4807D34B4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80-84B7-4327-B4B9-5E8D7BBFE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3B8B-8D67-497F-BDCD-9E4807D34B4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80-84B7-4327-B4B9-5E8D7BBFE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3B8B-8D67-497F-BDCD-9E4807D34B4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80-84B7-4327-B4B9-5E8D7BBFE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3B8B-8D67-497F-BDCD-9E4807D34B4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80-84B7-4327-B4B9-5E8D7BBFE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3B8B-8D67-497F-BDCD-9E4807D34B4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80-84B7-4327-B4B9-5E8D7BBFE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3B8B-8D67-497F-BDCD-9E4807D34B4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80-84B7-4327-B4B9-5E8D7BBFE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3B8B-8D67-497F-BDCD-9E4807D34B4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A4D80-84B7-4327-B4B9-5E8D7BBFEA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63B8B-8D67-497F-BDCD-9E4807D34B4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A4D80-84B7-4327-B4B9-5E8D7BBFEA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என்றென்றும் தூயர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924800" cy="381000"/>
          </a:xfrm>
        </p:spPr>
        <p:txBody>
          <a:bodyPr>
            <a:noAutofit/>
          </a:bodyPr>
          <a:lstStyle/>
          <a:p>
            <a:r>
              <a:rPr lang="ta-IN" sz="2800" b="1" dirty="0"/>
              <a:t>என்றென்றும் </a:t>
            </a:r>
            <a:r>
              <a:rPr lang="ta-IN" sz="2800" b="1" dirty="0" smtClean="0"/>
              <a:t>தூயரே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Endrendrum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Thooyare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7200"/>
            <a:ext cx="8229600" cy="3733800"/>
          </a:xfrm>
        </p:spPr>
        <p:txBody>
          <a:bodyPr numCol="2">
            <a:noAutofit/>
          </a:bodyPr>
          <a:lstStyle/>
          <a:p>
            <a:pPr algn="l"/>
            <a:r>
              <a:rPr lang="ta-IN" sz="1000" b="1" dirty="0" smtClean="0">
                <a:solidFill>
                  <a:schemeClr val="tx1"/>
                </a:solidFill>
              </a:rPr>
              <a:t>ஓராயிரம் தலைமுறைகள் </a:t>
            </a:r>
            <a:r>
              <a:rPr lang="ta-IN" sz="1000" b="1" dirty="0" smtClean="0">
                <a:solidFill>
                  <a:schemeClr val="tx1"/>
                </a:solidFill>
              </a:rPr>
              <a:t>சாஷ்டாங்கமாக</a:t>
            </a:r>
            <a:endParaRPr lang="ta-IN" sz="10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000" b="1" dirty="0" smtClean="0">
                <a:solidFill>
                  <a:schemeClr val="tx1"/>
                </a:solidFill>
              </a:rPr>
              <a:t>ஆட்டுக்குட்டியானவரை பணிவார்  </a:t>
            </a:r>
          </a:p>
          <a:p>
            <a:pPr algn="l"/>
            <a:r>
              <a:rPr lang="ta-IN" sz="1000" b="1" dirty="0" smtClean="0">
                <a:solidFill>
                  <a:schemeClr val="tx1"/>
                </a:solidFill>
              </a:rPr>
              <a:t>நமக்கு முன் சென்றோரும் </a:t>
            </a:r>
          </a:p>
          <a:p>
            <a:pPr algn="l"/>
            <a:r>
              <a:rPr lang="ta-IN" sz="1000" b="1" dirty="0" smtClean="0">
                <a:solidFill>
                  <a:schemeClr val="tx1"/>
                </a:solidFill>
              </a:rPr>
              <a:t>விசுவாசிப்போர் யாவரும் </a:t>
            </a:r>
          </a:p>
          <a:p>
            <a:pPr algn="l"/>
            <a:r>
              <a:rPr lang="ta-IN" sz="1000" b="1" dirty="0" smtClean="0">
                <a:solidFill>
                  <a:schemeClr val="tx1"/>
                </a:solidFill>
              </a:rPr>
              <a:t>காலங்களின் கீதம் பாடுவார்</a:t>
            </a: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ta-IN" sz="1000" b="1" dirty="0" smtClean="0">
                <a:solidFill>
                  <a:srgbClr val="FF0000"/>
                </a:solidFill>
              </a:rPr>
              <a:t>உம் நாமம் மேலானதே </a:t>
            </a:r>
          </a:p>
          <a:p>
            <a:pPr algn="l"/>
            <a:r>
              <a:rPr lang="ta-IN" sz="1000" b="1" dirty="0" smtClean="0">
                <a:solidFill>
                  <a:srgbClr val="FF0000"/>
                </a:solidFill>
              </a:rPr>
              <a:t>உம் நாமம் மகத்தானதே </a:t>
            </a:r>
          </a:p>
          <a:p>
            <a:pPr algn="l"/>
            <a:r>
              <a:rPr lang="ta-IN" sz="1000" b="1" dirty="0" smtClean="0">
                <a:solidFill>
                  <a:srgbClr val="FF0000"/>
                </a:solidFill>
              </a:rPr>
              <a:t>உம் நாமம் ஓங்கி நிற்குமே </a:t>
            </a:r>
          </a:p>
          <a:p>
            <a:pPr algn="l"/>
            <a:r>
              <a:rPr lang="ta-IN" sz="1000" b="1" dirty="0" smtClean="0">
                <a:solidFill>
                  <a:srgbClr val="FF0000"/>
                </a:solidFill>
              </a:rPr>
              <a:t>எல்லா ஆட்சிக்கு மேலாக </a:t>
            </a:r>
          </a:p>
          <a:p>
            <a:pPr algn="l"/>
            <a:r>
              <a:rPr lang="ta-IN" sz="1000" b="1" dirty="0" smtClean="0">
                <a:solidFill>
                  <a:srgbClr val="FF0000"/>
                </a:solidFill>
              </a:rPr>
              <a:t>எல்லா அதிகாரங்கள் மேலாக </a:t>
            </a:r>
          </a:p>
          <a:p>
            <a:pPr algn="l"/>
            <a:r>
              <a:rPr lang="ta-IN" sz="1000" b="1" dirty="0" smtClean="0">
                <a:solidFill>
                  <a:srgbClr val="FF0000"/>
                </a:solidFill>
              </a:rPr>
              <a:t>உம் நாமம் ஓங்கி நிற்குமே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l"/>
            <a:endParaRPr lang="en-US" sz="1000" b="1" dirty="0">
              <a:solidFill>
                <a:srgbClr val="FF0000"/>
              </a:solidFill>
            </a:endParaRPr>
          </a:p>
          <a:p>
            <a:pPr algn="l"/>
            <a:r>
              <a:rPr lang="en-US" sz="1000" b="1" dirty="0" smtClean="0">
                <a:solidFill>
                  <a:srgbClr val="FF0000"/>
                </a:solidFill>
              </a:rPr>
              <a:t>Chorus 1</a:t>
            </a:r>
          </a:p>
          <a:p>
            <a:pPr algn="l"/>
            <a:r>
              <a:rPr lang="ta-IN" sz="1000" b="1" dirty="0" smtClean="0">
                <a:solidFill>
                  <a:srgbClr val="FF0000"/>
                </a:solidFill>
              </a:rPr>
              <a:t>தூதர் பாடிடும் தூயரே </a:t>
            </a:r>
          </a:p>
          <a:p>
            <a:pPr algn="l"/>
            <a:r>
              <a:rPr lang="ta-IN" sz="1000" b="1" dirty="0" smtClean="0">
                <a:solidFill>
                  <a:srgbClr val="FF0000"/>
                </a:solidFill>
              </a:rPr>
              <a:t>சர்வ சிருஷ்டியின் தூயரே </a:t>
            </a:r>
          </a:p>
          <a:p>
            <a:pPr algn="l"/>
            <a:r>
              <a:rPr lang="ta-IN" sz="1000" b="1" dirty="0" smtClean="0">
                <a:solidFill>
                  <a:srgbClr val="FF0000"/>
                </a:solidFill>
              </a:rPr>
              <a:t>நீர் எந்நாளும் தூயரே</a:t>
            </a:r>
          </a:p>
          <a:p>
            <a:pPr algn="l"/>
            <a:r>
              <a:rPr lang="ta-IN" sz="1000" b="1" dirty="0" smtClean="0">
                <a:solidFill>
                  <a:srgbClr val="FF0000"/>
                </a:solidFill>
              </a:rPr>
              <a:t>என்றென்றும் தூயரே 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l"/>
            <a:endParaRPr lang="en-US" sz="1000" b="1" dirty="0">
              <a:solidFill>
                <a:srgbClr val="FF0000"/>
              </a:solidFill>
            </a:endParaRPr>
          </a:p>
          <a:p>
            <a:pPr algn="l"/>
            <a:r>
              <a:rPr lang="ta-IN" sz="1000" b="1" dirty="0" smtClean="0">
                <a:solidFill>
                  <a:schemeClr val="tx1"/>
                </a:solidFill>
              </a:rPr>
              <a:t>மன்னிப்பை பெற்றோரும் மீட்பை பெற்றோர் யாவரும் </a:t>
            </a:r>
          </a:p>
          <a:p>
            <a:pPr algn="l"/>
            <a:r>
              <a:rPr lang="ta-IN" sz="1000" b="1" dirty="0" smtClean="0">
                <a:solidFill>
                  <a:schemeClr val="tx1"/>
                </a:solidFill>
              </a:rPr>
              <a:t>சதாகால கீதம் பாடுவார் </a:t>
            </a:r>
          </a:p>
          <a:p>
            <a:pPr algn="l"/>
            <a:r>
              <a:rPr lang="ta-IN" sz="1000" b="1" dirty="0" smtClean="0">
                <a:solidFill>
                  <a:schemeClr val="tx1"/>
                </a:solidFill>
              </a:rPr>
              <a:t>சுதந்திரத்தில் நடப்போர் அவர் நாமம் தரித்தோர் </a:t>
            </a:r>
          </a:p>
          <a:p>
            <a:pPr algn="l"/>
            <a:r>
              <a:rPr lang="ta-IN" sz="1000" b="1" dirty="0" smtClean="0">
                <a:solidFill>
                  <a:schemeClr val="tx1"/>
                </a:solidFill>
              </a:rPr>
              <a:t>என்றென்றும் அவர் கீதம் பாடுவார்</a:t>
            </a:r>
          </a:p>
          <a:p>
            <a:pPr algn="l"/>
            <a:r>
              <a:rPr lang="ta-IN" sz="1000" b="1" dirty="0" smtClean="0">
                <a:solidFill>
                  <a:schemeClr val="tx1"/>
                </a:solidFill>
              </a:rPr>
              <a:t>அவரின் கீதம் பாடுவார் ஆமென் </a:t>
            </a: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800" b="1" dirty="0">
              <a:solidFill>
                <a:schemeClr val="tx1"/>
              </a:solidFill>
            </a:endParaRPr>
          </a:p>
          <a:p>
            <a:pPr algn="l"/>
            <a:r>
              <a:rPr lang="en-US" sz="1050" b="1" dirty="0" smtClean="0">
                <a:solidFill>
                  <a:srgbClr val="FF0000"/>
                </a:solidFill>
              </a:rPr>
              <a:t>Chorus 2</a:t>
            </a:r>
          </a:p>
          <a:p>
            <a:pPr algn="l"/>
            <a:r>
              <a:rPr lang="ta-IN" sz="1050" b="1" dirty="0" smtClean="0">
                <a:solidFill>
                  <a:srgbClr val="FF0000"/>
                </a:solidFill>
              </a:rPr>
              <a:t>உம் ஜனம் போற்றும் தூயரே </a:t>
            </a:r>
          </a:p>
          <a:p>
            <a:pPr algn="l"/>
            <a:r>
              <a:rPr lang="ta-IN" sz="1050" b="1" dirty="0" smtClean="0">
                <a:solidFill>
                  <a:srgbClr val="FF0000"/>
                </a:solidFill>
              </a:rPr>
              <a:t>மஹாராஜனே தூயரே </a:t>
            </a:r>
          </a:p>
          <a:p>
            <a:pPr algn="l"/>
            <a:r>
              <a:rPr lang="ta-IN" sz="1050" b="1" dirty="0" smtClean="0">
                <a:solidFill>
                  <a:srgbClr val="FF0000"/>
                </a:solidFill>
              </a:rPr>
              <a:t>நீர் எந்நாளும் தூயரே</a:t>
            </a:r>
          </a:p>
          <a:p>
            <a:pPr algn="l"/>
            <a:r>
              <a:rPr lang="ta-IN" sz="1050" b="1" dirty="0" smtClean="0">
                <a:solidFill>
                  <a:srgbClr val="FF0000"/>
                </a:solidFill>
              </a:rPr>
              <a:t>என்றென்றும் தூயரே</a:t>
            </a:r>
            <a:endParaRPr lang="en-US" sz="105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Oraayiram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Thalaimuraigal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Saashtaangamaaha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Aatukutiyaanavarai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Panivaar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Namakku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Mun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Sendrorum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Visuvaasipor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Yaavarum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Kaalangalin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Geetham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Paaduvaar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endParaRPr lang="en-US" sz="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en-US" sz="1050" b="1" dirty="0" smtClean="0">
                <a:solidFill>
                  <a:srgbClr val="FF0000"/>
                </a:solidFill>
              </a:rPr>
              <a:t>Um </a:t>
            </a:r>
            <a:r>
              <a:rPr lang="en-US" sz="1050" b="1" dirty="0" err="1" smtClean="0">
                <a:solidFill>
                  <a:srgbClr val="FF0000"/>
                </a:solidFill>
              </a:rPr>
              <a:t>Naamam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Melaanathey</a:t>
            </a:r>
            <a:endParaRPr lang="en-US" sz="105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050" b="1" dirty="0" smtClean="0">
                <a:solidFill>
                  <a:srgbClr val="FF0000"/>
                </a:solidFill>
              </a:rPr>
              <a:t>Um </a:t>
            </a:r>
            <a:r>
              <a:rPr lang="en-US" sz="1050" b="1" dirty="0" err="1" smtClean="0">
                <a:solidFill>
                  <a:srgbClr val="FF0000"/>
                </a:solidFill>
              </a:rPr>
              <a:t>Naamam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Mahathaanathey</a:t>
            </a:r>
            <a:endParaRPr lang="en-US" sz="105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050" b="1" dirty="0" smtClean="0">
                <a:solidFill>
                  <a:srgbClr val="FF0000"/>
                </a:solidFill>
              </a:rPr>
              <a:t>Um </a:t>
            </a:r>
            <a:r>
              <a:rPr lang="en-US" sz="1050" b="1" dirty="0" err="1" smtClean="0">
                <a:solidFill>
                  <a:srgbClr val="FF0000"/>
                </a:solidFill>
              </a:rPr>
              <a:t>Naamam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Ongi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Nitkumey</a:t>
            </a:r>
            <a:endParaRPr lang="en-US" sz="105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050" b="1" dirty="0" smtClean="0">
                <a:solidFill>
                  <a:srgbClr val="FF0000"/>
                </a:solidFill>
              </a:rPr>
              <a:t>Ella </a:t>
            </a:r>
            <a:r>
              <a:rPr lang="en-US" sz="1050" b="1" dirty="0" err="1" smtClean="0">
                <a:solidFill>
                  <a:srgbClr val="FF0000"/>
                </a:solidFill>
              </a:rPr>
              <a:t>Aatchigalukku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Melaga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050" b="1" dirty="0" smtClean="0">
                <a:solidFill>
                  <a:srgbClr val="FF0000"/>
                </a:solidFill>
              </a:rPr>
              <a:t>Ella </a:t>
            </a:r>
            <a:r>
              <a:rPr lang="en-US" sz="1050" b="1" dirty="0" err="1" smtClean="0">
                <a:solidFill>
                  <a:srgbClr val="FF0000"/>
                </a:solidFill>
              </a:rPr>
              <a:t>Athikaarangal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Melaga</a:t>
            </a:r>
            <a:endParaRPr lang="en-US" sz="105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050" b="1" dirty="0" smtClean="0">
                <a:solidFill>
                  <a:srgbClr val="FF0000"/>
                </a:solidFill>
              </a:rPr>
              <a:t>Um </a:t>
            </a:r>
            <a:r>
              <a:rPr lang="en-US" sz="1050" b="1" dirty="0" err="1" smtClean="0">
                <a:solidFill>
                  <a:srgbClr val="FF0000"/>
                </a:solidFill>
              </a:rPr>
              <a:t>Naamam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Ongi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Nitkumey</a:t>
            </a:r>
            <a:endParaRPr lang="en-US" sz="1050" b="1" dirty="0" smtClean="0">
              <a:solidFill>
                <a:srgbClr val="FF0000"/>
              </a:solidFill>
            </a:endParaRPr>
          </a:p>
          <a:p>
            <a:pPr algn="l"/>
            <a:endParaRPr lang="en-US" sz="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050" b="1" dirty="0" smtClean="0">
                <a:solidFill>
                  <a:srgbClr val="FF0000"/>
                </a:solidFill>
              </a:rPr>
              <a:t>Chorus 1</a:t>
            </a:r>
          </a:p>
          <a:p>
            <a:pPr algn="l"/>
            <a:r>
              <a:rPr lang="en-US" sz="1050" b="1" dirty="0" err="1" smtClean="0">
                <a:solidFill>
                  <a:srgbClr val="FF0000"/>
                </a:solidFill>
              </a:rPr>
              <a:t>Thoothar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Paadidum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Thooyare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050" b="1" dirty="0" err="1" smtClean="0">
                <a:solidFill>
                  <a:srgbClr val="FF0000"/>
                </a:solidFill>
              </a:rPr>
              <a:t>Sarva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Srishtiyin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Thooyare</a:t>
            </a:r>
            <a:endParaRPr lang="en-US" sz="105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050" b="1" dirty="0" err="1" smtClean="0">
                <a:solidFill>
                  <a:srgbClr val="FF0000"/>
                </a:solidFill>
              </a:rPr>
              <a:t>Neer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Ennaalum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Thooyare</a:t>
            </a:r>
            <a:endParaRPr lang="en-US" sz="105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050" b="1" dirty="0" err="1" smtClean="0">
                <a:solidFill>
                  <a:srgbClr val="FF0000"/>
                </a:solidFill>
              </a:rPr>
              <a:t>Endrendrum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Thooyare</a:t>
            </a:r>
            <a:endParaRPr lang="en-US" sz="1050" b="1" dirty="0" smtClean="0">
              <a:solidFill>
                <a:srgbClr val="FF0000"/>
              </a:solidFill>
            </a:endParaRPr>
          </a:p>
          <a:p>
            <a:pPr algn="l"/>
            <a:endParaRPr lang="en-US" sz="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Mannipai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Petrorum</a:t>
            </a:r>
            <a:r>
              <a:rPr lang="en-US" sz="1050" b="1" dirty="0" smtClean="0">
                <a:solidFill>
                  <a:schemeClr val="tx1"/>
                </a:solidFill>
              </a:rPr>
              <a:t>  </a:t>
            </a:r>
            <a:r>
              <a:rPr lang="en-US" sz="1050" b="1" dirty="0" err="1" smtClean="0">
                <a:solidFill>
                  <a:schemeClr val="tx1"/>
                </a:solidFill>
              </a:rPr>
              <a:t>Meetpai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Petror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Yaavarum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Sadhaakaala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Geetham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Paaduvaar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Sudhandirathil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Nadappor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Avar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Naamam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Tharithor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Endrendum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Avar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Geetham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Paaduvaar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err="1" smtClean="0">
                <a:solidFill>
                  <a:schemeClr val="tx1"/>
                </a:solidFill>
              </a:rPr>
              <a:t>Avarin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Geetham</a:t>
            </a:r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Paaduvaar</a:t>
            </a:r>
            <a:r>
              <a:rPr lang="en-US" sz="1050" b="1" dirty="0" smtClean="0">
                <a:solidFill>
                  <a:schemeClr val="tx1"/>
                </a:solidFill>
              </a:rPr>
              <a:t> Amen</a:t>
            </a:r>
          </a:p>
          <a:p>
            <a:pPr algn="l"/>
            <a:endParaRPr lang="en-US" sz="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050" b="1" dirty="0" smtClean="0">
                <a:solidFill>
                  <a:srgbClr val="FF0000"/>
                </a:solidFill>
              </a:rPr>
              <a:t>Chorus 2</a:t>
            </a:r>
          </a:p>
          <a:p>
            <a:pPr algn="l"/>
            <a:r>
              <a:rPr lang="en-US" sz="1050" b="1" dirty="0" smtClean="0">
                <a:solidFill>
                  <a:srgbClr val="FF0000"/>
                </a:solidFill>
              </a:rPr>
              <a:t>Um </a:t>
            </a:r>
            <a:r>
              <a:rPr lang="en-US" sz="1050" b="1" dirty="0" err="1" smtClean="0">
                <a:solidFill>
                  <a:srgbClr val="FF0000"/>
                </a:solidFill>
              </a:rPr>
              <a:t>Janam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Potrum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Thooyare</a:t>
            </a:r>
            <a:endParaRPr lang="en-US" sz="105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050" b="1" dirty="0" err="1" smtClean="0">
                <a:solidFill>
                  <a:srgbClr val="FF0000"/>
                </a:solidFill>
              </a:rPr>
              <a:t>Maharaajane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Thooyare</a:t>
            </a:r>
            <a:endParaRPr lang="en-US" sz="105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050" b="1" dirty="0" err="1" smtClean="0">
                <a:solidFill>
                  <a:srgbClr val="FF0000"/>
                </a:solidFill>
              </a:rPr>
              <a:t>Neer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Ennaalum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Thooyare</a:t>
            </a:r>
            <a:endParaRPr lang="en-US" sz="105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050" b="1" dirty="0" err="1" smtClean="0">
                <a:solidFill>
                  <a:srgbClr val="FF0000"/>
                </a:solidFill>
              </a:rPr>
              <a:t>Endrendrum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dirty="0" err="1" smtClean="0">
                <a:solidFill>
                  <a:srgbClr val="FF0000"/>
                </a:solidFill>
              </a:rPr>
              <a:t>Thooyare</a:t>
            </a:r>
            <a:endParaRPr lang="en-US" sz="105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166</Words>
  <Application>Microsoft Office PowerPoint</Application>
  <PresentationFormat>On-screen Show (4:3)</PresentationFormat>
  <Paragraphs>63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என்றென்றும் தூயரே Endrendrum Thooyare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என்றென்றும் தூயரே Endrendrum Thooyare tamil</dc:title>
  <dc:creator>FRONT</dc:creator>
  <cp:lastModifiedBy>FRONT</cp:lastModifiedBy>
  <cp:revision>6</cp:revision>
  <dcterms:created xsi:type="dcterms:W3CDTF">2025-01-24T20:16:47Z</dcterms:created>
  <dcterms:modified xsi:type="dcterms:W3CDTF">2025-02-11T18:32:58Z</dcterms:modified>
</cp:coreProperties>
</file>