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DE56C-923D-4532-ADBE-8368B6FF6EE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83B7C-4563-4BD7-AB2D-BB0B4639FD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ीशु मेरा सम्पूर्ण संसा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399"/>
            <a:ext cx="5181600" cy="609601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यीशु मेरा सम्पूर्ण </a:t>
            </a:r>
            <a:r>
              <a:rPr lang="hi-IN" b="1" dirty="0" smtClean="0"/>
              <a:t>संसार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7239000" cy="4953000"/>
          </a:xfrm>
        </p:spPr>
        <p:txBody>
          <a:bodyPr numCol="2"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1. यीशु  मेरा सम्पूर्ण संसार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जीवन आनन्द सब कुछ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वह मेरा बल दिन प्रति दिन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गिर जाऊँ उसके बिन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जब हो उदास पास उसके जाऊँ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और कोई हर्षित न कर सकता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जब में उदास देता उल्लास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वह मेरा मित्र 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2. यीशु मेरा सम्पूर्ण संसार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संकट में मेरा मित्र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मैं जाता आशीष पाने और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वह देता है भरपूर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भेजता है वह धुप और वर्षा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भेजता फसल स्वर्ण गेहूँ का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धुप वर्षा फसल गेहूँ का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वह मेरा मित्र 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3. यीशु मेरा सम्पूर्ण संसार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रहुँ मैं निष्ठावन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ऐसे मित्र को कैसे त्यागूँ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जब इतना वह सच्चा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जानूं मैं सही अनुसरण कर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दिन रात वह मेरा रख्ता  ध्यान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दिन रात मै उसके पीछे चलुं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वह मेरा मित्र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4.  यीशु मेरा सम्पूर्ण संसार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न बेहतर मित्र की चाह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भरोसा अब भरोसा जब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अन्त होता श्रणिक जीवन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सूंदर जीवन ऐसे मित्र संग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सूंदर जीवन का कोई  न अंत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अनन्त जीवन अनन्त आनन्द 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वह मेरा </a:t>
            </a:r>
            <a:r>
              <a:rPr lang="hi-IN" sz="1600" b="1" dirty="0" smtClean="0">
                <a:solidFill>
                  <a:schemeClr val="tx1"/>
                </a:solidFill>
              </a:rPr>
              <a:t>मित्र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यीशु मेरा सम्पूर्ण संसार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यीशु मेरा सम्पूर्ण संसार HINDI</dc:title>
  <dc:creator>FRONT</dc:creator>
  <cp:lastModifiedBy>FRONT</cp:lastModifiedBy>
  <cp:revision>6</cp:revision>
  <dcterms:created xsi:type="dcterms:W3CDTF">2025-02-17T16:24:07Z</dcterms:created>
  <dcterms:modified xsi:type="dcterms:W3CDTF">2025-02-18T15:49:58Z</dcterms:modified>
</cp:coreProperties>
</file>