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48F0-0D86-4ED5-AB22-C7579E05FBA8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D31FA-4E41-43E1-AF3E-469190DAD7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Άγιος για πάντ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76200"/>
            <a:ext cx="3657600" cy="228600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Άγιος για </a:t>
            </a:r>
            <a:r>
              <a:rPr lang="el-GR" b="1" dirty="0" smtClean="0"/>
              <a:t>πάντα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7391400" cy="4800600"/>
          </a:xfrm>
        </p:spPr>
        <p:txBody>
          <a:bodyPr numCol="2">
            <a:noAutofit/>
          </a:bodyPr>
          <a:lstStyle/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Χιλιάδες </a:t>
            </a:r>
            <a:r>
              <a:rPr lang="el-GR" sz="1400" b="1" dirty="0" smtClean="0">
                <a:solidFill>
                  <a:schemeClr val="tx1"/>
                </a:solidFill>
              </a:rPr>
              <a:t>γενεές στα γόνατα λατρεύουν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Ψάλλουν στον αμνό ύμνο γενεών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Και όσοι πήγαν πρώτοι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Και όσοι θα πιστέψουν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Θα ψάλλουν στον αμνό ύμνο γενεών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l-GR" sz="900" b="1" dirty="0" smtClean="0">
              <a:solidFill>
                <a:schemeClr val="tx1"/>
              </a:solidFill>
            </a:endParaRP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Pre Chorus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Είσαι </a:t>
            </a:r>
            <a:r>
              <a:rPr lang="el-GR" sz="1400" b="1" dirty="0" smtClean="0">
                <a:solidFill>
                  <a:srgbClr val="FF0000"/>
                </a:solidFill>
              </a:rPr>
              <a:t>μεγάλος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l-GR" sz="1400" b="1" dirty="0" smtClean="0">
                <a:solidFill>
                  <a:srgbClr val="FF0000"/>
                </a:solidFill>
              </a:rPr>
              <a:t>Είσαι </a:t>
            </a:r>
            <a:r>
              <a:rPr lang="el-GR" sz="1400" b="1" dirty="0" smtClean="0">
                <a:solidFill>
                  <a:srgbClr val="FF0000"/>
                </a:solidFill>
              </a:rPr>
              <a:t>ασύγκριτος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Είσαι πάνω από κάθε τι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Καθε θρόνο και </a:t>
            </a:r>
            <a:r>
              <a:rPr lang="el-GR" sz="1400" b="1" dirty="0" smtClean="0">
                <a:solidFill>
                  <a:srgbClr val="FF0000"/>
                </a:solidFill>
              </a:rPr>
              <a:t>εξουσία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l-GR" sz="1400" b="1" dirty="0" smtClean="0">
                <a:solidFill>
                  <a:srgbClr val="FF0000"/>
                </a:solidFill>
              </a:rPr>
              <a:t>Δυνάμεις</a:t>
            </a:r>
            <a:r>
              <a:rPr lang="el-GR" sz="1400" b="1" dirty="0" smtClean="0">
                <a:solidFill>
                  <a:srgbClr val="FF0000"/>
                </a:solidFill>
              </a:rPr>
              <a:t>, κυριαρχία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Είσαι πάνω απ όλα αυτά</a:t>
            </a:r>
          </a:p>
          <a:p>
            <a:pPr algn="l"/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endParaRPr lang="el-GR" sz="900" b="1" dirty="0" smtClean="0">
              <a:solidFill>
                <a:srgbClr val="FF0000"/>
              </a:solidFill>
            </a:endParaRP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Κράζουν οι αγγελοι, Αγιος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Όλη η κτίση κράζει, Άγιος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Έχεις υψωθεί, Άγιος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Άγιος για πάντα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Συγχώρεση </a:t>
            </a:r>
            <a:r>
              <a:rPr lang="el-GR" sz="1400" b="1" dirty="0" smtClean="0">
                <a:solidFill>
                  <a:schemeClr val="tx1"/>
                </a:solidFill>
              </a:rPr>
              <a:t>αν πήρες κι αν εχεις λυτρωθεί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Παντοτινά να ψάλλεις στον αμνό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Ελευθερος αν είσαι, μαζί του αν περπατας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Παντοτινά να ψάλλεις στον αμνό</a:t>
            </a:r>
          </a:p>
          <a:p>
            <a:pPr algn="l"/>
            <a:r>
              <a:rPr lang="el-GR" sz="1400" b="1" dirty="0" smtClean="0">
                <a:solidFill>
                  <a:schemeClr val="tx1"/>
                </a:solidFill>
              </a:rPr>
              <a:t>Παντοτινά να ψάλλεις και Αμήν</a:t>
            </a: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l-GR" sz="900" b="1" dirty="0" smtClean="0">
              <a:solidFill>
                <a:schemeClr val="tx1"/>
              </a:solidFill>
            </a:endParaRP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Chorus  2 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Άκου ψάλλουμε, Άγιος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Στον βασιλια, Άγιος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Θα ΄σαι πάντα εσύ, Άγιος</a:t>
            </a:r>
          </a:p>
          <a:p>
            <a:pPr algn="l"/>
            <a:r>
              <a:rPr lang="el-GR" sz="1400" b="1" dirty="0" smtClean="0">
                <a:solidFill>
                  <a:srgbClr val="FF0000"/>
                </a:solidFill>
              </a:rPr>
              <a:t>Άγιος για </a:t>
            </a:r>
            <a:r>
              <a:rPr lang="el-GR" sz="1400" b="1" dirty="0" smtClean="0">
                <a:solidFill>
                  <a:srgbClr val="FF0000"/>
                </a:solidFill>
              </a:rPr>
              <a:t>πάντα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Θα ΄σαι πάντα εσύ, Άγιος</a:t>
            </a:r>
          </a:p>
          <a:p>
            <a:pPr algn="l"/>
            <a:r>
              <a:rPr lang="el-G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Άγιος για πάντα</a:t>
            </a:r>
            <a:endParaRPr lang="el-G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131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Άγιος για πάντα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Άγιος για πάντα GREEK</dc:title>
  <dc:creator>FRONT</dc:creator>
  <cp:lastModifiedBy>FRONT</cp:lastModifiedBy>
  <cp:revision>9</cp:revision>
  <dcterms:created xsi:type="dcterms:W3CDTF">2025-01-20T23:12:39Z</dcterms:created>
  <dcterms:modified xsi:type="dcterms:W3CDTF">2025-02-13T15:24:10Z</dcterms:modified>
</cp:coreProperties>
</file>