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CD8D-619C-49F9-8AEE-C11DDAAE961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3434-5A3F-491A-AD1A-73A835849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CD8D-619C-49F9-8AEE-C11DDAAE961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3434-5A3F-491A-AD1A-73A835849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CD8D-619C-49F9-8AEE-C11DDAAE961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3434-5A3F-491A-AD1A-73A835849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CD8D-619C-49F9-8AEE-C11DDAAE961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3434-5A3F-491A-AD1A-73A835849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CD8D-619C-49F9-8AEE-C11DDAAE961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3434-5A3F-491A-AD1A-73A835849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CD8D-619C-49F9-8AEE-C11DDAAE961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3434-5A3F-491A-AD1A-73A835849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CD8D-619C-49F9-8AEE-C11DDAAE961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3434-5A3F-491A-AD1A-73A835849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CD8D-619C-49F9-8AEE-C11DDAAE961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3434-5A3F-491A-AD1A-73A835849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CD8D-619C-49F9-8AEE-C11DDAAE961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3434-5A3F-491A-AD1A-73A835849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CD8D-619C-49F9-8AEE-C11DDAAE961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3434-5A3F-491A-AD1A-73A835849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CD8D-619C-49F9-8AEE-C11DDAAE961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3434-5A3F-491A-AD1A-73A835849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1CD8D-619C-49F9-8AEE-C11DDAAE9618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83434-5A3F-491A-AD1A-73A835849C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Is All The World To M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304799"/>
            <a:ext cx="4800600" cy="5334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andutir</a:t>
            </a:r>
            <a:r>
              <a:rPr lang="en-US" b="1" dirty="0" smtClean="0"/>
              <a:t>' </a:t>
            </a:r>
            <a:r>
              <a:rPr lang="en-US" b="1" dirty="0" err="1" smtClean="0"/>
              <a:t>isi</a:t>
            </a:r>
            <a:r>
              <a:rPr lang="en-US" b="1" dirty="0" smtClean="0"/>
              <a:t> </a:t>
            </a:r>
            <a:r>
              <a:rPr lang="en-US" b="1" dirty="0" err="1" smtClean="0"/>
              <a:t>yose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524000"/>
            <a:ext cx="6400800" cy="4953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</a:t>
            </a:r>
            <a:r>
              <a:rPr lang="en-US" sz="1600" b="1" dirty="0" smtClean="0">
                <a:solidFill>
                  <a:schemeClr val="tx1"/>
                </a:solidFill>
              </a:rPr>
              <a:t>. Yes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andutir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yose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Yampay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ubugingo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we </a:t>
            </a:r>
            <a:r>
              <a:rPr lang="en-US" sz="1600" b="1" dirty="0" err="1" smtClean="0">
                <a:solidFill>
                  <a:schemeClr val="tx1"/>
                </a:solidFill>
              </a:rPr>
              <a:t>yam’amp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inkomezi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Ngo </a:t>
            </a:r>
            <a:r>
              <a:rPr lang="en-US" sz="1600" b="1" dirty="0" err="1" smtClean="0">
                <a:solidFill>
                  <a:schemeClr val="tx1"/>
                </a:solidFill>
              </a:rPr>
              <a:t>nshikame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sintembe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ngowe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nja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kuri</a:t>
            </a:r>
            <a:r>
              <a:rPr lang="en-US" sz="1600" b="1" dirty="0" smtClean="0">
                <a:solidFill>
                  <a:schemeClr val="tx1"/>
                </a:solidFill>
              </a:rPr>
              <a:t> we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wund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anduhura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nka</a:t>
            </a:r>
            <a:r>
              <a:rPr lang="en-US" sz="1600" b="1" dirty="0" smtClean="0">
                <a:solidFill>
                  <a:schemeClr val="tx1"/>
                </a:solidFill>
              </a:rPr>
              <a:t> we,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Nduzuy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umunezero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kukw’ankunda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Yes' </a:t>
            </a:r>
            <a:r>
              <a:rPr lang="en-US" sz="1600" b="1" dirty="0" err="1" smtClean="0">
                <a:solidFill>
                  <a:schemeClr val="tx1"/>
                </a:solidFill>
              </a:rPr>
              <a:t>andutir'isi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yose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Amfash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ngowe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</a:t>
            </a:r>
            <a:r>
              <a:rPr lang="en-US" sz="1600" b="1" dirty="0" err="1" smtClean="0">
                <a:solidFill>
                  <a:schemeClr val="tx1"/>
                </a:solidFill>
              </a:rPr>
              <a:t>w'ahor</a:t>
            </a:r>
            <a:r>
              <a:rPr lang="en-US" sz="1600" b="1" dirty="0" smtClean="0">
                <a:solidFill>
                  <a:schemeClr val="tx1"/>
                </a:solidFill>
              </a:rPr>
              <a:t>' amp' </a:t>
            </a:r>
            <a:r>
              <a:rPr lang="en-US" sz="1600" b="1" dirty="0" err="1" smtClean="0">
                <a:solidFill>
                  <a:schemeClr val="tx1"/>
                </a:solidFill>
              </a:rPr>
              <a:t>imigisha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Irut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novuga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</a:t>
            </a:r>
            <a:r>
              <a:rPr lang="en-US" sz="1600" b="1" dirty="0" err="1" smtClean="0">
                <a:solidFill>
                  <a:schemeClr val="tx1"/>
                </a:solidFill>
              </a:rPr>
              <a:t>w'atum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izuba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ryaka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Akamvubira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n'imvura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Akampa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kwam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imbuto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Kukw’ankunda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Yes' </a:t>
            </a:r>
            <a:r>
              <a:rPr lang="en-US" sz="1600" b="1" dirty="0" err="1" smtClean="0">
                <a:solidFill>
                  <a:schemeClr val="tx1"/>
                </a:solidFill>
              </a:rPr>
              <a:t>andutir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yose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Nzama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mmukorera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Kw’ar’uwo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kwizigirwa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Nomuhemukira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nte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Nzokwama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mmukurikira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nd’uwiwe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nta</a:t>
            </a:r>
            <a:r>
              <a:rPr lang="en-US" sz="1600" b="1" dirty="0" smtClean="0">
                <a:solidFill>
                  <a:schemeClr val="tx1"/>
                </a:solidFill>
              </a:rPr>
              <a:t> co </a:t>
            </a:r>
            <a:r>
              <a:rPr lang="en-US" sz="1600" b="1" dirty="0" err="1" smtClean="0">
                <a:solidFill>
                  <a:schemeClr val="tx1"/>
                </a:solidFill>
              </a:rPr>
              <a:t>nzoba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Kand‘ahor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anzigama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Kukw‘ankunda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Yes' </a:t>
            </a:r>
            <a:r>
              <a:rPr lang="en-US" sz="1600" b="1" dirty="0" err="1" smtClean="0">
                <a:solidFill>
                  <a:schemeClr val="tx1"/>
                </a:solidFill>
              </a:rPr>
              <a:t>andutir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yose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N' </a:t>
            </a:r>
            <a:r>
              <a:rPr lang="en-US" sz="1600" b="1" dirty="0" err="1" smtClean="0">
                <a:solidFill>
                  <a:schemeClr val="tx1"/>
                </a:solidFill>
              </a:rPr>
              <a:t>Umukunzi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wanje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wundi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nobona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nka</a:t>
            </a:r>
            <a:r>
              <a:rPr lang="en-US" sz="1600" b="1" dirty="0" smtClean="0">
                <a:solidFill>
                  <a:schemeClr val="tx1"/>
                </a:solidFill>
              </a:rPr>
              <a:t> we,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Nzohora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mmwizigira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Yampay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ingabire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nziza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Y' </a:t>
            </a:r>
            <a:r>
              <a:rPr lang="en-US" sz="1600" b="1" dirty="0" err="1" smtClean="0">
                <a:solidFill>
                  <a:schemeClr val="tx1"/>
                </a:solidFill>
              </a:rPr>
              <a:t>ubugingo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budashira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Nduzuy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umunezero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kukw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ankunda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152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 andutir' isi yose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andutir' isi yose </dc:title>
  <dc:creator>FRONT</dc:creator>
  <cp:lastModifiedBy>FRONT</cp:lastModifiedBy>
  <cp:revision>4</cp:revision>
  <dcterms:created xsi:type="dcterms:W3CDTF">2024-05-10T01:34:40Z</dcterms:created>
  <dcterms:modified xsi:type="dcterms:W3CDTF">2025-02-18T15:33:22Z</dcterms:modified>
</cp:coreProperties>
</file>