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DA575-7F86-4EC8-976E-C2815E7B751E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DE430-A3F0-4243-96AA-17163D37FE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 Lirio Ti Tan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76200"/>
            <a:ext cx="3505200" cy="228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Ti </a:t>
            </a:r>
            <a:r>
              <a:rPr lang="en-US" b="1" dirty="0" err="1" smtClean="0"/>
              <a:t>Lirio</a:t>
            </a:r>
            <a:r>
              <a:rPr lang="en-US" b="1" dirty="0" smtClean="0"/>
              <a:t> Ti </a:t>
            </a:r>
            <a:r>
              <a:rPr lang="en-US" b="1" dirty="0" err="1" smtClean="0"/>
              <a:t>Tanap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3657600" cy="39624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Nasaracacon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Gayyem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naimbag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aimnasan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kararuak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lirio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napudaw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naraniag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Makapnek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ayamuomna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riribuk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Camangko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Itdek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Kenkuana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pagel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Lirio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Baggak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Makapnek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ayamuomna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Inawitna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basbasol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ladladingitko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sulisog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Dagiti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Linulubongan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naidiak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agturay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bayannak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mauyuyawak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 Cristo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dumanonakto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Gloria;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Lirio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Baggak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Makapnec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ayamuomnaken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Saanakto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baybay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 ken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panawan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la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tungpalek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pagayatanna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Apuy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manglawlaw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kaniak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kabutengko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pangpennekna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‘toy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kararuak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Mapanakto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idiay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Gloria,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agnanayon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Lugar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agpatingnga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rag-o;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Alleluya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Lirio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Baggak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agsapa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Makapnek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ayamuomna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pintas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182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 Lirio Ti Tanap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 LIRIO TI TANAP </dc:title>
  <dc:creator>user</dc:creator>
  <cp:lastModifiedBy>FRONT</cp:lastModifiedBy>
  <cp:revision>19</cp:revision>
  <dcterms:created xsi:type="dcterms:W3CDTF">2019-08-27T14:07:28Z</dcterms:created>
  <dcterms:modified xsi:type="dcterms:W3CDTF">2025-02-15T16:26:16Z</dcterms:modified>
</cp:coreProperties>
</file>