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6B6EC-B537-4F78-934E-663DF977C6A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BD51A-BEC0-42EE-95F8-CFB6BDFAD9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 'mo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52400"/>
            <a:ext cx="2286000" cy="2285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Tan </a:t>
            </a:r>
            <a:r>
              <a:rPr lang="en-US" b="1" dirty="0" smtClean="0">
                <a:solidFill>
                  <a:schemeClr val="bg1"/>
                </a:solidFill>
              </a:rPr>
              <a:t>'mole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2819400" cy="5943600"/>
          </a:xfrm>
        </p:spPr>
        <p:txBody>
          <a:bodyPr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Ipe</a:t>
            </a:r>
            <a:r>
              <a:rPr lang="en-US" sz="1500" b="1" dirty="0" smtClean="0">
                <a:solidFill>
                  <a:schemeClr val="bg1"/>
                </a:solidFill>
              </a:rPr>
              <a:t>  </a:t>
            </a:r>
            <a:r>
              <a:rPr lang="en-US" sz="1500" b="1" dirty="0" err="1" smtClean="0">
                <a:solidFill>
                  <a:schemeClr val="bg1"/>
                </a:solidFill>
              </a:rPr>
              <a:t>na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ndun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l’otun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l’osi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pe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'mole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Opo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l’o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nku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laini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ireti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orun</a:t>
            </a:r>
            <a:endParaRPr lang="en-US" sz="1500" b="1" dirty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</a:t>
            </a:r>
            <a:r>
              <a:rPr lang="en-US" sz="1500" b="1" dirty="0" smtClean="0">
                <a:solidFill>
                  <a:schemeClr val="bg1"/>
                </a:solidFill>
              </a:rPr>
              <a:t>'mole.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Ref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Tan 'mole, 'mole </a:t>
            </a:r>
            <a:r>
              <a:rPr lang="en-US" sz="1500" b="1" dirty="0" err="1" smtClean="0">
                <a:solidFill>
                  <a:srgbClr val="FF0000"/>
                </a:solidFill>
              </a:rPr>
              <a:t>ihinrere</a:t>
            </a:r>
            <a:endParaRPr lang="en-US" sz="1500" b="1" dirty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Je </a:t>
            </a:r>
            <a:r>
              <a:rPr lang="en-US" sz="1500" b="1" dirty="0" err="1" smtClean="0">
                <a:solidFill>
                  <a:srgbClr val="FF0000"/>
                </a:solidFill>
              </a:rPr>
              <a:t>k’o</a:t>
            </a:r>
            <a:r>
              <a:rPr lang="en-US" sz="1500" b="1" dirty="0" smtClean="0">
                <a:solidFill>
                  <a:srgbClr val="FF0000"/>
                </a:solidFill>
              </a:rPr>
              <a:t> tan </a:t>
            </a:r>
            <a:r>
              <a:rPr lang="en-US" sz="1500" b="1" dirty="0" err="1" smtClean="0">
                <a:solidFill>
                  <a:srgbClr val="FF0000"/>
                </a:solidFill>
              </a:rPr>
              <a:t>yi</a:t>
            </a:r>
            <a:r>
              <a:rPr lang="en-US" sz="1500" b="1" dirty="0" smtClean="0">
                <a:solidFill>
                  <a:srgbClr val="FF0000"/>
                </a:solidFill>
              </a:rPr>
              <a:t> aye ka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Tan 'mole, 'mole </a:t>
            </a:r>
            <a:r>
              <a:rPr lang="en-US" sz="1500" b="1" dirty="0" err="1" smtClean="0">
                <a:solidFill>
                  <a:srgbClr val="FF0000"/>
                </a:solidFill>
              </a:rPr>
              <a:t>ihinrere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Je </a:t>
            </a:r>
            <a:r>
              <a:rPr lang="en-US" sz="1500" b="1" dirty="0" err="1" smtClean="0">
                <a:solidFill>
                  <a:srgbClr val="FF0000"/>
                </a:solidFill>
              </a:rPr>
              <a:t>k’o</a:t>
            </a:r>
            <a:r>
              <a:rPr lang="en-US" sz="1500" b="1" dirty="0" smtClean="0">
                <a:solidFill>
                  <a:srgbClr val="FF0000"/>
                </a:solidFill>
              </a:rPr>
              <a:t> tan </a:t>
            </a:r>
            <a:r>
              <a:rPr lang="en-US" sz="1500" b="1" dirty="0" err="1" smtClean="0">
                <a:solidFill>
                  <a:srgbClr val="FF0000"/>
                </a:solidFill>
              </a:rPr>
              <a:t>yi</a:t>
            </a:r>
            <a:r>
              <a:rPr lang="en-US" sz="1500" b="1" dirty="0" smtClean="0">
                <a:solidFill>
                  <a:srgbClr val="FF0000"/>
                </a:solidFill>
              </a:rPr>
              <a:t> aye </a:t>
            </a:r>
            <a:r>
              <a:rPr lang="en-US" sz="1500" b="1" dirty="0" smtClean="0">
                <a:solidFill>
                  <a:srgbClr val="FF0000"/>
                </a:solidFill>
              </a:rPr>
              <a:t>ka.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Ati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gbo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ipe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Makidonia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loni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'mole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Mu won </a:t>
            </a:r>
            <a:r>
              <a:rPr lang="en-US" sz="1500" b="1" dirty="0" err="1" smtClean="0">
                <a:solidFill>
                  <a:schemeClr val="bg1"/>
                </a:solidFill>
              </a:rPr>
              <a:t>wa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jeje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s’ibi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agbelebu</a:t>
            </a:r>
            <a:endParaRPr lang="en-US" sz="1500" b="1" dirty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</a:t>
            </a:r>
            <a:r>
              <a:rPr lang="en-US" sz="1500" b="1" dirty="0" smtClean="0">
                <a:solidFill>
                  <a:schemeClr val="bg1"/>
                </a:solidFill>
              </a:rPr>
              <a:t>'mole.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Je </a:t>
            </a:r>
            <a:r>
              <a:rPr lang="en-US" sz="1500" b="1" dirty="0" err="1" smtClean="0">
                <a:solidFill>
                  <a:schemeClr val="bg1"/>
                </a:solidFill>
              </a:rPr>
              <a:t>k’agbadura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k’or’ofe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smtClean="0">
                <a:solidFill>
                  <a:schemeClr val="bg1"/>
                </a:solidFill>
              </a:rPr>
              <a:t>le </a:t>
            </a:r>
            <a:r>
              <a:rPr lang="en-US" sz="1500" b="1" dirty="0" err="1" smtClean="0">
                <a:solidFill>
                  <a:schemeClr val="bg1"/>
                </a:solidFill>
              </a:rPr>
              <a:t>joba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'mole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Ki</a:t>
            </a:r>
            <a:r>
              <a:rPr lang="en-US" sz="1500" b="1" dirty="0" smtClean="0">
                <a:solidFill>
                  <a:schemeClr val="bg1"/>
                </a:solidFill>
              </a:rPr>
              <a:t> Emi </a:t>
            </a:r>
            <a:r>
              <a:rPr lang="en-US" sz="1500" b="1" dirty="0" err="1" smtClean="0">
                <a:solidFill>
                  <a:schemeClr val="bg1"/>
                </a:solidFill>
              </a:rPr>
              <a:t>Krist</a:t>
            </a:r>
            <a:r>
              <a:rPr lang="en-US" sz="1500" b="1" dirty="0" smtClean="0">
                <a:solidFill>
                  <a:schemeClr val="bg1"/>
                </a:solidFill>
              </a:rPr>
              <a:t>’ </a:t>
            </a:r>
            <a:r>
              <a:rPr lang="en-US" sz="1500" b="1" dirty="0" err="1" smtClean="0">
                <a:solidFill>
                  <a:schemeClr val="bg1"/>
                </a:solidFill>
              </a:rPr>
              <a:t>joba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lbi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gbogbo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</a:t>
            </a:r>
            <a:r>
              <a:rPr lang="en-US" sz="1500" b="1" dirty="0" smtClean="0">
                <a:solidFill>
                  <a:schemeClr val="bg1"/>
                </a:solidFill>
              </a:rPr>
              <a:t>'mole.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Ki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amase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kaare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ni’se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ife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'mole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Je ka </a:t>
            </a:r>
            <a:r>
              <a:rPr lang="en-US" sz="1500" b="1" dirty="0" err="1" smtClean="0">
                <a:solidFill>
                  <a:schemeClr val="bg1"/>
                </a:solidFill>
              </a:rPr>
              <a:t>sise</a:t>
            </a:r>
            <a:r>
              <a:rPr lang="en-US" sz="1500" b="1" dirty="0" smtClean="0">
                <a:solidFill>
                  <a:schemeClr val="bg1"/>
                </a:solidFill>
              </a:rPr>
              <a:t> kale </a:t>
            </a:r>
            <a:r>
              <a:rPr lang="en-US" sz="1500" b="1" dirty="0" err="1" smtClean="0">
                <a:solidFill>
                  <a:schemeClr val="bg1"/>
                </a:solidFill>
              </a:rPr>
              <a:t>gbade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nikehin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Tan 'mole, Tan </a:t>
            </a:r>
            <a:r>
              <a:rPr lang="en-US" sz="1500" b="1" dirty="0" smtClean="0">
                <a:solidFill>
                  <a:schemeClr val="bg1"/>
                </a:solidFill>
              </a:rPr>
              <a:t>'mole.</a:t>
            </a:r>
            <a:endParaRPr lang="en-US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Tan 'mole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 'mole yorba</dc:title>
  <dc:creator>FRONT</dc:creator>
  <cp:lastModifiedBy>FRONT</cp:lastModifiedBy>
  <cp:revision>32</cp:revision>
  <dcterms:created xsi:type="dcterms:W3CDTF">2025-02-06T20:22:45Z</dcterms:created>
  <dcterms:modified xsi:type="dcterms:W3CDTF">2025-02-07T16:19:25Z</dcterms:modified>
</cp:coreProperties>
</file>