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73DCF-824C-4F86-999F-51B52268F2D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C97A-6C16-45C1-88A6-E335ED67CC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zent vagy örökk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4114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Szent</a:t>
            </a:r>
            <a:r>
              <a:rPr lang="en-US" b="1" dirty="0" smtClean="0"/>
              <a:t> </a:t>
            </a:r>
            <a:r>
              <a:rPr lang="en-US" b="1" dirty="0" err="1" smtClean="0"/>
              <a:t>vagy</a:t>
            </a:r>
            <a:r>
              <a:rPr lang="en-US" b="1" dirty="0" smtClean="0"/>
              <a:t> </a:t>
            </a:r>
            <a:r>
              <a:rPr lang="en-US" b="1" dirty="0" err="1" smtClean="0"/>
              <a:t>örökké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7239000" cy="6019800"/>
          </a:xfrm>
        </p:spPr>
        <p:txBody>
          <a:bodyPr numCol="2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Évezredek </a:t>
            </a:r>
            <a:r>
              <a:rPr lang="hu-HU" sz="1400" b="1" dirty="0" smtClean="0">
                <a:solidFill>
                  <a:schemeClr val="tx1"/>
                </a:solidFill>
              </a:rPr>
              <a:t>óta népek leborulva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Éneklik a Bárány énekét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Akik már célba értek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a jövő nemzedék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Éneklik a Bárány énekét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Egy </a:t>
            </a:r>
            <a:r>
              <a:rPr lang="hu-HU" sz="1400" b="1" dirty="0" smtClean="0">
                <a:solidFill>
                  <a:srgbClr val="FF0000"/>
                </a:solidFill>
              </a:rPr>
              <a:t>név, ami méltó Egy név Szabadító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Egy név mindenek fölött való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Ez a név oly fenséges Legyőz ellenséget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Jézus oly csodálatos</a:t>
            </a:r>
          </a:p>
          <a:p>
            <a:pPr algn="l"/>
            <a:endParaRPr lang="hu-HU" sz="14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Halld </a:t>
            </a:r>
            <a:r>
              <a:rPr lang="hu-HU" sz="1400" b="1" dirty="0" smtClean="0">
                <a:solidFill>
                  <a:srgbClr val="FF0000"/>
                </a:solidFill>
              </a:rPr>
              <a:t>a menny szavát: szent vagy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A te néped áld: szent vagy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Dalunk égbe száll: szent vagy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Szent vagy örökké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Ha </a:t>
            </a:r>
            <a:r>
              <a:rPr lang="hu-HU" sz="1400" b="1" dirty="0" smtClean="0">
                <a:solidFill>
                  <a:schemeClr val="tx1"/>
                </a:solidFill>
              </a:rPr>
              <a:t>bűnbocsánatod van S új életet élsz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Énekeld a Bárány énekét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Ha szabadságban járhatsz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hordod szent </a:t>
            </a:r>
            <a:r>
              <a:rPr lang="hu-HU" sz="1400" b="1" dirty="0" smtClean="0">
                <a:solidFill>
                  <a:schemeClr val="tx1"/>
                </a:solidFill>
              </a:rPr>
              <a:t>nevét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hu-HU" sz="1400" b="1" dirty="0" smtClean="0">
                <a:solidFill>
                  <a:schemeClr val="tx1"/>
                </a:solidFill>
              </a:rPr>
              <a:t>Énekeld </a:t>
            </a:r>
            <a:r>
              <a:rPr lang="hu-HU" sz="1400" b="1" dirty="0" smtClean="0">
                <a:solidFill>
                  <a:schemeClr val="tx1"/>
                </a:solidFill>
              </a:rPr>
              <a:t>a Bárány énekét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Velünk énekeld a Bárány énekét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Chorus </a:t>
            </a:r>
            <a:r>
              <a:rPr lang="hu-HU" sz="1400" b="1" dirty="0" smtClean="0">
                <a:solidFill>
                  <a:srgbClr val="FF0000"/>
                </a:solidFill>
              </a:rPr>
              <a:t>2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Halld </a:t>
            </a:r>
            <a:r>
              <a:rPr lang="hu-HU" sz="1400" b="1" dirty="0" smtClean="0">
                <a:solidFill>
                  <a:srgbClr val="FF0000"/>
                </a:solidFill>
              </a:rPr>
              <a:t>a menny szavát: szent vagy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Áldja a Királyt: szent vagy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Dalunk égbe száll: szent vagy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Szent vagy örökké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Tag</a:t>
            </a:r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Dalunk égbe száll: szent vagy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Szent vagy </a:t>
            </a:r>
            <a:r>
              <a:rPr lang="hu-HU" sz="1400" b="1" dirty="0" smtClean="0">
                <a:solidFill>
                  <a:schemeClr val="tx1"/>
                </a:solidFill>
              </a:rPr>
              <a:t>örökké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Szent vagy örökké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Szent vagy örökké HUNGARY</dc:title>
  <dc:creator>FRONT</dc:creator>
  <cp:lastModifiedBy>FRONT</cp:lastModifiedBy>
  <cp:revision>11</cp:revision>
  <dcterms:created xsi:type="dcterms:W3CDTF">2025-01-20T22:43:56Z</dcterms:created>
  <dcterms:modified xsi:type="dcterms:W3CDTF">2025-02-08T19:48:31Z</dcterms:modified>
</cp:coreProperties>
</file>