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16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C061A-4DEB-4696-974E-5E449B572926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3705-ED7C-45AD-AD5F-81252E23D3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C061A-4DEB-4696-974E-5E449B572926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3705-ED7C-45AD-AD5F-81252E23D3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C061A-4DEB-4696-974E-5E449B572926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3705-ED7C-45AD-AD5F-81252E23D3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C061A-4DEB-4696-974E-5E449B572926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3705-ED7C-45AD-AD5F-81252E23D3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C061A-4DEB-4696-974E-5E449B572926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3705-ED7C-45AD-AD5F-81252E23D3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C061A-4DEB-4696-974E-5E449B572926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3705-ED7C-45AD-AD5F-81252E23D3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C061A-4DEB-4696-974E-5E449B572926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3705-ED7C-45AD-AD5F-81252E23D3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C061A-4DEB-4696-974E-5E449B572926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3705-ED7C-45AD-AD5F-81252E23D3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C061A-4DEB-4696-974E-5E449B572926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3705-ED7C-45AD-AD5F-81252E23D3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C061A-4DEB-4696-974E-5E449B572926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3705-ED7C-45AD-AD5F-81252E23D3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C061A-4DEB-4696-974E-5E449B572926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A3705-ED7C-45AD-AD5F-81252E23D3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C061A-4DEB-4696-974E-5E449B572926}" type="datetimeFigureOut">
              <a:rPr lang="en-US" smtClean="0"/>
              <a:pPr/>
              <a:t>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A3705-ED7C-45AD-AD5F-81252E23D35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Forev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Šventas per amži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53790"/>
            <a:ext cx="4267200" cy="381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Šventas</a:t>
            </a:r>
            <a:r>
              <a:rPr lang="en-US" b="1" dirty="0"/>
              <a:t> per </a:t>
            </a:r>
            <a:r>
              <a:rPr lang="en-US" b="1" dirty="0" err="1" smtClean="0"/>
              <a:t>amžius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762000"/>
            <a:ext cx="7620000" cy="5791200"/>
          </a:xfrm>
        </p:spPr>
        <p:txBody>
          <a:bodyPr numCol="2">
            <a:noAutofit/>
          </a:bodyPr>
          <a:lstStyle/>
          <a:p>
            <a:pPr algn="l"/>
            <a:r>
              <a:rPr lang="lt-L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Prieš </a:t>
            </a:r>
            <a:r>
              <a:rPr lang="lt-L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Avinėlį </a:t>
            </a:r>
            <a:r>
              <a:rPr lang="lt-L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klumpa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lt-L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Tūkstančiai </a:t>
            </a:r>
            <a:r>
              <a:rPr lang="lt-L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kartų-ų</a:t>
            </a:r>
          </a:p>
          <a:p>
            <a:pPr algn="l"/>
            <a:r>
              <a:rPr lang="lt-L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 gieda naują gyriaus giesmę Jam.</a:t>
            </a:r>
          </a:p>
          <a:p>
            <a:pPr algn="l"/>
            <a:r>
              <a:rPr lang="lt-L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Visi, kas Juo </a:t>
            </a:r>
            <a:r>
              <a:rPr lang="lt-L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tikėjom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lt-L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 </a:t>
            </a:r>
            <a:r>
              <a:rPr lang="lt-L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priėmėm širdin</a:t>
            </a:r>
            <a:r>
              <a:rPr lang="lt-L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lt-LT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lt-L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Giedosim naują gyriaus giesmę Jam.</a:t>
            </a:r>
          </a:p>
          <a:p>
            <a:pPr algn="l"/>
            <a:endParaRPr lang="lt-LT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lt-LT" sz="1400" b="1" dirty="0" smtClean="0">
                <a:solidFill>
                  <a:srgbClr val="FF0000"/>
                </a:solidFill>
              </a:rPr>
              <a:t>Pre-Chorus</a:t>
            </a:r>
          </a:p>
          <a:p>
            <a:pPr algn="l"/>
            <a:r>
              <a:rPr lang="lt-LT" sz="1400" b="1" dirty="0" smtClean="0">
                <a:solidFill>
                  <a:srgbClr val="FF0000"/>
                </a:solidFill>
              </a:rPr>
              <a:t>Esi Visagalis, Esi didingiausias,</a:t>
            </a:r>
          </a:p>
          <a:p>
            <a:pPr algn="l"/>
            <a:r>
              <a:rPr lang="lt-LT" sz="1400" b="1" dirty="0" smtClean="0">
                <a:solidFill>
                  <a:srgbClr val="FF0000"/>
                </a:solidFill>
              </a:rPr>
              <a:t>Esi aukščiau visų vardų.</a:t>
            </a:r>
          </a:p>
          <a:p>
            <a:pPr algn="l"/>
            <a:r>
              <a:rPr lang="lt-LT" sz="1400" b="1" dirty="0" smtClean="0">
                <a:solidFill>
                  <a:srgbClr val="FF0000"/>
                </a:solidFill>
              </a:rPr>
              <a:t>Yra daug valdovų</a:t>
            </a:r>
            <a:r>
              <a:rPr lang="lt-LT" sz="1400" b="1" dirty="0" smtClean="0">
                <a:solidFill>
                  <a:srgbClr val="FF0000"/>
                </a:solidFill>
              </a:rPr>
              <a:t>,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lt-LT" sz="1400" b="1" dirty="0" smtClean="0">
                <a:solidFill>
                  <a:srgbClr val="FF0000"/>
                </a:solidFill>
              </a:rPr>
              <a:t>Karalių </a:t>
            </a:r>
            <a:r>
              <a:rPr lang="lt-LT" sz="1400" b="1" dirty="0" smtClean="0">
                <a:solidFill>
                  <a:srgbClr val="FF0000"/>
                </a:solidFill>
              </a:rPr>
              <a:t>ir sostų,</a:t>
            </a:r>
          </a:p>
          <a:p>
            <a:pPr algn="l"/>
            <a:r>
              <a:rPr lang="lt-LT" sz="1400" b="1" dirty="0" smtClean="0">
                <a:solidFill>
                  <a:srgbClr val="FF0000"/>
                </a:solidFill>
              </a:rPr>
              <a:t>Bet Tu aukščiau visų vardų.</a:t>
            </a:r>
          </a:p>
          <a:p>
            <a:pPr algn="l"/>
            <a:endParaRPr lang="lt-LT" sz="1050" b="1" dirty="0" smtClean="0">
              <a:solidFill>
                <a:srgbClr val="FF0000"/>
              </a:solidFill>
            </a:endParaRPr>
          </a:p>
          <a:p>
            <a:pPr algn="l"/>
            <a:r>
              <a:rPr lang="lt-LT" sz="1400" b="1" dirty="0" smtClean="0">
                <a:solidFill>
                  <a:srgbClr val="FF0000"/>
                </a:solidFill>
              </a:rPr>
              <a:t>Chorus 1</a:t>
            </a:r>
          </a:p>
          <a:p>
            <a:pPr algn="l"/>
            <a:r>
              <a:rPr lang="lt-LT" sz="1400" b="1" dirty="0" smtClean="0">
                <a:solidFill>
                  <a:srgbClr val="FF0000"/>
                </a:solidFill>
              </a:rPr>
              <a:t>Dangūs gieda Tau: "Šve-entas!"</a:t>
            </a:r>
          </a:p>
          <a:p>
            <a:pPr algn="l"/>
            <a:r>
              <a:rPr lang="lt-LT" sz="1400" b="1" dirty="0" smtClean="0">
                <a:solidFill>
                  <a:srgbClr val="FF0000"/>
                </a:solidFill>
              </a:rPr>
              <a:t>Tautos gieda Tau: "Šve-entas!"</a:t>
            </a:r>
          </a:p>
          <a:p>
            <a:pPr algn="l"/>
            <a:r>
              <a:rPr lang="lt-LT" sz="1400" b="1" dirty="0" smtClean="0">
                <a:solidFill>
                  <a:srgbClr val="FF0000"/>
                </a:solidFill>
              </a:rPr>
              <a:t>Tu išaukštintas, Š</a:t>
            </a:r>
            <a:r>
              <a:rPr lang="lt-LT" sz="1400" b="1" dirty="0" smtClean="0">
                <a:solidFill>
                  <a:srgbClr val="FF0000"/>
                </a:solidFill>
              </a:rPr>
              <a:t>ve-entas</a:t>
            </a:r>
            <a:r>
              <a:rPr lang="lt-LT" sz="14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lt-LT" sz="1400" b="1" dirty="0" smtClean="0">
                <a:solidFill>
                  <a:srgbClr val="FF0000"/>
                </a:solidFill>
              </a:rPr>
              <a:t>šventas per amžius.</a:t>
            </a:r>
          </a:p>
          <a:p>
            <a:pPr algn="l"/>
            <a:endParaRPr lang="lt-LT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lt-L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Verse 2</a:t>
            </a:r>
          </a:p>
          <a:p>
            <a:pPr algn="l"/>
            <a:r>
              <a:rPr lang="lt-L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Už tai, kad mums atleista</a:t>
            </a:r>
            <a:r>
              <a:rPr lang="lt-L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lt-L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 </a:t>
            </a:r>
            <a:r>
              <a:rPr lang="lt-L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esam atpirkti,</a:t>
            </a:r>
          </a:p>
          <a:p>
            <a:pPr algn="l"/>
            <a:r>
              <a:rPr lang="lt-L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Giedam naują gyriaus giesmę Jam.</a:t>
            </a:r>
          </a:p>
          <a:p>
            <a:pPr algn="l"/>
            <a:r>
              <a:rPr lang="lt-L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Tie, kas Avinėlio vardu paženklinti,</a:t>
            </a:r>
          </a:p>
          <a:p>
            <a:pPr algn="l"/>
            <a:r>
              <a:rPr lang="lt-L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Giedam naują gyriaus giesmę Jam.</a:t>
            </a:r>
          </a:p>
          <a:p>
            <a:pPr algn="l"/>
            <a:r>
              <a:rPr lang="lt-L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Giedosime per amžius ir Amen.</a:t>
            </a:r>
          </a:p>
          <a:p>
            <a:pPr algn="l"/>
            <a:r>
              <a:rPr lang="lt-LT" sz="1400" b="1" dirty="0" smtClean="0">
                <a:solidFill>
                  <a:srgbClr val="FF0000"/>
                </a:solidFill>
              </a:rPr>
              <a:t>Chorus </a:t>
            </a:r>
            <a:r>
              <a:rPr lang="lt-LT" sz="1400" b="1" dirty="0" smtClean="0">
                <a:solidFill>
                  <a:srgbClr val="FF0000"/>
                </a:solidFill>
              </a:rPr>
              <a:t>2</a:t>
            </a:r>
          </a:p>
          <a:p>
            <a:pPr algn="l"/>
            <a:r>
              <a:rPr lang="lt-LT" sz="1400" b="1" dirty="0" smtClean="0">
                <a:solidFill>
                  <a:srgbClr val="FF0000"/>
                </a:solidFill>
              </a:rPr>
              <a:t>Skelbia visata : "Šve-entas! </a:t>
            </a:r>
          </a:p>
          <a:p>
            <a:pPr algn="l"/>
            <a:r>
              <a:rPr lang="lt-LT" sz="1400" b="1" dirty="0" smtClean="0">
                <a:solidFill>
                  <a:srgbClr val="FF0000"/>
                </a:solidFill>
              </a:rPr>
              <a:t>Karaliaujantis, Š</a:t>
            </a:r>
            <a:r>
              <a:rPr lang="lt-LT" sz="1400" b="1" dirty="0" smtClean="0">
                <a:solidFill>
                  <a:srgbClr val="FF0000"/>
                </a:solidFill>
              </a:rPr>
              <a:t>ve-entas</a:t>
            </a:r>
            <a:r>
              <a:rPr lang="lt-LT" sz="1400" b="1" dirty="0" smtClean="0">
                <a:solidFill>
                  <a:srgbClr val="FF0000"/>
                </a:solidFill>
              </a:rPr>
              <a:t>!"</a:t>
            </a:r>
          </a:p>
          <a:p>
            <a:pPr algn="l"/>
            <a:r>
              <a:rPr lang="lt-LT" sz="1400" b="1" dirty="0" smtClean="0">
                <a:solidFill>
                  <a:srgbClr val="FF0000"/>
                </a:solidFill>
              </a:rPr>
              <a:t>Visada esi šve-entas, </a:t>
            </a:r>
          </a:p>
          <a:p>
            <a:pPr algn="l"/>
            <a:r>
              <a:rPr lang="lt-LT" sz="1400" b="1" dirty="0" smtClean="0">
                <a:solidFill>
                  <a:srgbClr val="FF0000"/>
                </a:solidFill>
              </a:rPr>
              <a:t>šventas per amžius</a:t>
            </a:r>
            <a:r>
              <a:rPr lang="lt-LT" sz="1400" b="1" dirty="0" smtClean="0">
                <a:solidFill>
                  <a:srgbClr val="FF0000"/>
                </a:solidFill>
              </a:rPr>
              <a:t>.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</a:t>
            </a:r>
          </a:p>
          <a:p>
            <a:pPr algn="l"/>
            <a:r>
              <a:rPr lang="lt-L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Visada esi šve-entas, </a:t>
            </a:r>
          </a:p>
          <a:p>
            <a:pPr algn="l"/>
            <a:r>
              <a:rPr lang="lt-LT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šventas per amžius.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lt-LT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148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Šventas per amžius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Šventas per amžius Lithuanian</dc:title>
  <dc:creator>FRONT</dc:creator>
  <cp:lastModifiedBy>FRONT</cp:lastModifiedBy>
  <cp:revision>6</cp:revision>
  <dcterms:created xsi:type="dcterms:W3CDTF">2025-02-07T20:58:57Z</dcterms:created>
  <dcterms:modified xsi:type="dcterms:W3CDTF">2025-02-14T23:04:00Z</dcterms:modified>
</cp:coreProperties>
</file>