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0E82C-E064-46E0-B688-133A53A9B795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F7F28-CE79-471E-B30D-0B79A41A6E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vat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0"/>
            <a:ext cx="1447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Svatý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457200"/>
            <a:ext cx="9220200" cy="5257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500" b="1" dirty="0" err="1" smtClean="0"/>
              <a:t>Tisíce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Tvých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dětí</a:t>
            </a:r>
            <a:r>
              <a:rPr lang="en-US" sz="1500" b="1" dirty="0" smtClean="0"/>
              <a:t> se </a:t>
            </a:r>
            <a:r>
              <a:rPr lang="en-US" sz="1500" b="1" dirty="0" err="1" smtClean="0"/>
              <a:t>ke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Tvé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chvále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sklání</a:t>
            </a:r>
            <a:r>
              <a:rPr lang="en-US" sz="1500" b="1" dirty="0" smtClean="0"/>
              <a:t>.</a:t>
            </a:r>
          </a:p>
          <a:p>
            <a:r>
              <a:rPr lang="en-US" sz="1500" b="1" dirty="0" err="1" smtClean="0"/>
              <a:t>Věčná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píseň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Beránkovi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zní</a:t>
            </a:r>
            <a:r>
              <a:rPr lang="en-US" sz="1500" b="1" dirty="0" smtClean="0"/>
              <a:t>.</a:t>
            </a:r>
          </a:p>
          <a:p>
            <a:r>
              <a:rPr lang="en-US" sz="1500" b="1" dirty="0" smtClean="0"/>
              <a:t>Ti, </a:t>
            </a:r>
            <a:r>
              <a:rPr lang="en-US" sz="1500" b="1" dirty="0" err="1" smtClean="0"/>
              <a:t>kteří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předešli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nás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ti</a:t>
            </a:r>
            <a:r>
              <a:rPr lang="en-US" sz="1500" b="1" dirty="0" smtClean="0"/>
              <a:t>, </a:t>
            </a:r>
            <a:r>
              <a:rPr lang="en-US" sz="1500" b="1" dirty="0" err="1" smtClean="0"/>
              <a:t>kdo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uvěří</a:t>
            </a:r>
            <a:r>
              <a:rPr lang="en-US" sz="1500" b="1" dirty="0" smtClean="0"/>
              <a:t>, </a:t>
            </a:r>
          </a:p>
          <a:p>
            <a:r>
              <a:rPr lang="en-US" sz="1500" b="1" dirty="0" err="1" smtClean="0"/>
              <a:t>jejich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píseň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Beránkovi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zní</a:t>
            </a:r>
            <a:r>
              <a:rPr lang="en-US" sz="1500" b="1" dirty="0" smtClean="0"/>
              <a:t>.</a:t>
            </a:r>
          </a:p>
          <a:p>
            <a:endParaRPr lang="en-US" sz="1500" b="1" dirty="0" smtClean="0"/>
          </a:p>
          <a:p>
            <a:r>
              <a:rPr lang="en-US" sz="1500" b="1" dirty="0" smtClean="0">
                <a:solidFill>
                  <a:srgbClr val="FF0000"/>
                </a:solidFill>
              </a:rPr>
              <a:t>Pre Chorus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Ježíš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Jeho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jméno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moc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má</a:t>
            </a:r>
            <a:r>
              <a:rPr lang="en-US" sz="1500" b="1" dirty="0" smtClean="0">
                <a:solidFill>
                  <a:srgbClr val="FF0000"/>
                </a:solidFill>
              </a:rPr>
              <a:t>, On je </a:t>
            </a:r>
            <a:r>
              <a:rPr lang="en-US" sz="1500" b="1" dirty="0" err="1" smtClean="0">
                <a:solidFill>
                  <a:srgbClr val="FF0000"/>
                </a:solidFill>
              </a:rPr>
              <a:t>Pán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nejvyšší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stojí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nade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vším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Má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trůn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všechny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vlády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jednou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pokloní</a:t>
            </a:r>
            <a:r>
              <a:rPr lang="en-US" sz="1500" b="1" dirty="0" smtClean="0">
                <a:solidFill>
                  <a:srgbClr val="FF0000"/>
                </a:solidFill>
              </a:rPr>
              <a:t> se </a:t>
            </a:r>
            <a:r>
              <a:rPr lang="en-US" sz="1500" b="1" dirty="0" err="1" smtClean="0">
                <a:solidFill>
                  <a:srgbClr val="FF0000"/>
                </a:solidFill>
              </a:rPr>
              <a:t>před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Ním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stojí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nade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vším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endParaRPr lang="en-US" sz="1500" b="1" dirty="0" smtClean="0">
              <a:solidFill>
                <a:srgbClr val="FF0000"/>
              </a:solidFill>
            </a:endParaRPr>
          </a:p>
          <a:p>
            <a:r>
              <a:rPr lang="en-US" sz="1500" b="1" dirty="0" smtClean="0">
                <a:solidFill>
                  <a:srgbClr val="FF0000"/>
                </a:solidFill>
              </a:rPr>
              <a:t>Chorus 1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Andělů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hlas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zní</a:t>
            </a:r>
            <a:r>
              <a:rPr lang="en-US" sz="1500" b="1" dirty="0" smtClean="0">
                <a:solidFill>
                  <a:srgbClr val="FF0000"/>
                </a:solidFill>
              </a:rPr>
              <a:t>: </a:t>
            </a:r>
            <a:r>
              <a:rPr lang="en-US" sz="1500" b="1" dirty="0" err="1" smtClean="0">
                <a:solidFill>
                  <a:srgbClr val="FF0000"/>
                </a:solidFill>
              </a:rPr>
              <a:t>Svatý</a:t>
            </a:r>
            <a:r>
              <a:rPr lang="en-US" sz="1500" b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Každý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tvor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vyzná</a:t>
            </a:r>
            <a:r>
              <a:rPr lang="en-US" sz="1500" b="1" dirty="0" smtClean="0">
                <a:solidFill>
                  <a:srgbClr val="FF0000"/>
                </a:solidFill>
              </a:rPr>
              <a:t>: </a:t>
            </a:r>
            <a:r>
              <a:rPr lang="en-US" sz="1500" b="1" dirty="0" err="1" smtClean="0">
                <a:solidFill>
                  <a:srgbClr val="FF0000"/>
                </a:solidFill>
              </a:rPr>
              <a:t>Svatý</a:t>
            </a:r>
            <a:r>
              <a:rPr lang="en-US" sz="1500" b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Jsi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vyvýšený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Svatý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Pán</a:t>
            </a:r>
            <a:r>
              <a:rPr lang="en-US" sz="1500" b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Navěky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vládni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nám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endParaRPr lang="en-US" sz="1500" b="1" dirty="0" smtClean="0"/>
          </a:p>
          <a:p>
            <a:r>
              <a:rPr lang="en-US" sz="1500" b="1" dirty="0" err="1" smtClean="0"/>
              <a:t>Odpustil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ti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hříchy</a:t>
            </a:r>
            <a:r>
              <a:rPr lang="en-US" sz="1500" b="1" dirty="0" smtClean="0"/>
              <a:t>, </a:t>
            </a:r>
            <a:r>
              <a:rPr lang="en-US" sz="1500" b="1" dirty="0" err="1" smtClean="0"/>
              <a:t>ze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smrti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tě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vykoupil</a:t>
            </a:r>
            <a:r>
              <a:rPr lang="en-US" sz="1500" b="1" dirty="0" smtClean="0"/>
              <a:t>.</a:t>
            </a:r>
          </a:p>
          <a:p>
            <a:r>
              <a:rPr lang="en-US" sz="1500" b="1" dirty="0" err="1" smtClean="0"/>
              <a:t>Beránkovi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zpívej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píseň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chval</a:t>
            </a:r>
            <a:r>
              <a:rPr lang="en-US" sz="1500" b="1" dirty="0" smtClean="0"/>
              <a:t>!</a:t>
            </a:r>
          </a:p>
          <a:p>
            <a:r>
              <a:rPr lang="en-US" sz="1500" b="1" dirty="0" err="1" smtClean="0"/>
              <a:t>Teď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poznáš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Jeho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jméno</a:t>
            </a:r>
            <a:r>
              <a:rPr lang="en-US" sz="1500" b="1" dirty="0" smtClean="0"/>
              <a:t>, </a:t>
            </a:r>
            <a:r>
              <a:rPr lang="en-US" sz="1500" b="1" dirty="0" err="1" smtClean="0"/>
              <a:t>Tvým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krokům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volnost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dal</a:t>
            </a:r>
            <a:r>
              <a:rPr lang="en-US" sz="1500" b="1" dirty="0" smtClean="0"/>
              <a:t>!</a:t>
            </a:r>
          </a:p>
          <a:p>
            <a:r>
              <a:rPr lang="en-US" sz="1500" b="1" dirty="0" err="1" smtClean="0"/>
              <a:t>Beránkovi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zpívej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píseň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chval</a:t>
            </a:r>
            <a:r>
              <a:rPr lang="en-US" sz="1500" b="1" dirty="0" smtClean="0"/>
              <a:t>!</a:t>
            </a:r>
          </a:p>
          <a:p>
            <a:r>
              <a:rPr lang="en-US" sz="1500" b="1" dirty="0" err="1" smtClean="0"/>
              <a:t>Zpívej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píseň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navěky</a:t>
            </a:r>
            <a:r>
              <a:rPr lang="en-US" sz="1500" b="1" dirty="0" smtClean="0"/>
              <a:t>, Amen!!!</a:t>
            </a:r>
          </a:p>
          <a:p>
            <a:r>
              <a:rPr lang="en-US" sz="1500" b="1" dirty="0" smtClean="0">
                <a:solidFill>
                  <a:srgbClr val="FF0000"/>
                </a:solidFill>
              </a:rPr>
              <a:t>Chorus </a:t>
            </a:r>
            <a:r>
              <a:rPr lang="en-US" sz="15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Hlas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Tvé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církve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zní</a:t>
            </a:r>
            <a:r>
              <a:rPr lang="en-US" sz="1500" b="1" dirty="0" smtClean="0">
                <a:solidFill>
                  <a:srgbClr val="FF0000"/>
                </a:solidFill>
              </a:rPr>
              <a:t>: </a:t>
            </a:r>
            <a:r>
              <a:rPr lang="en-US" sz="1500" b="1" dirty="0" err="1" smtClean="0">
                <a:solidFill>
                  <a:srgbClr val="FF0000"/>
                </a:solidFill>
              </a:rPr>
              <a:t>Svatý</a:t>
            </a:r>
            <a:r>
              <a:rPr lang="en-US" sz="1500" b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Králi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králů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zní</a:t>
            </a:r>
            <a:r>
              <a:rPr lang="en-US" sz="1500" b="1" dirty="0" smtClean="0">
                <a:solidFill>
                  <a:srgbClr val="FF0000"/>
                </a:solidFill>
              </a:rPr>
              <a:t>: </a:t>
            </a:r>
            <a:r>
              <a:rPr lang="en-US" sz="1500" b="1" dirty="0" err="1" smtClean="0">
                <a:solidFill>
                  <a:srgbClr val="FF0000"/>
                </a:solidFill>
              </a:rPr>
              <a:t>Svatý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sz="1500" b="1" dirty="0" err="1" smtClean="0">
                <a:solidFill>
                  <a:srgbClr val="FF0000"/>
                </a:solidFill>
              </a:rPr>
              <a:t>Věčně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zůstáváš</a:t>
            </a:r>
            <a:r>
              <a:rPr lang="en-US" sz="1500" b="1" dirty="0" smtClean="0">
                <a:solidFill>
                  <a:srgbClr val="FF0000"/>
                </a:solidFill>
              </a:rPr>
              <a:t>: </a:t>
            </a:r>
            <a:r>
              <a:rPr lang="en-US" sz="1500" b="1" dirty="0" err="1" smtClean="0">
                <a:solidFill>
                  <a:srgbClr val="FF0000"/>
                </a:solidFill>
              </a:rPr>
              <a:t>Svatý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Pán</a:t>
            </a:r>
            <a:r>
              <a:rPr lang="en-US" sz="1500" b="1" dirty="0" smtClean="0">
                <a:solidFill>
                  <a:srgbClr val="FF0000"/>
                </a:solidFill>
              </a:rPr>
              <a:t>! </a:t>
            </a:r>
          </a:p>
          <a:p>
            <a:r>
              <a:rPr lang="en-US" sz="1500" b="1" dirty="0" smtClean="0">
                <a:solidFill>
                  <a:srgbClr val="FF0000"/>
                </a:solidFill>
              </a:rPr>
              <a:t>Na </a:t>
            </a:r>
            <a:r>
              <a:rPr lang="en-US" sz="1500" b="1" dirty="0" err="1" smtClean="0">
                <a:solidFill>
                  <a:srgbClr val="FF0000"/>
                </a:solidFill>
              </a:rPr>
              <a:t>věky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vládni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nám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endParaRPr lang="en-US" sz="1500" b="1" dirty="0" smtClean="0"/>
          </a:p>
          <a:p>
            <a:r>
              <a:rPr lang="en-US" sz="1500" b="1" dirty="0" smtClean="0"/>
              <a:t>Tag</a:t>
            </a:r>
          </a:p>
          <a:p>
            <a:r>
              <a:rPr lang="en-US" sz="1500" b="1" dirty="0" err="1" smtClean="0"/>
              <a:t>Věčně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zůstáváš</a:t>
            </a:r>
            <a:r>
              <a:rPr lang="en-US" sz="1500" b="1" dirty="0" smtClean="0"/>
              <a:t>: </a:t>
            </a:r>
            <a:r>
              <a:rPr lang="en-US" sz="1500" b="1" dirty="0" err="1" smtClean="0"/>
              <a:t>Svatý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Pán</a:t>
            </a:r>
            <a:r>
              <a:rPr lang="en-US" sz="1500" b="1" dirty="0" smtClean="0"/>
              <a:t>! </a:t>
            </a:r>
          </a:p>
          <a:p>
            <a:r>
              <a:rPr lang="en-US" sz="1500" b="1" dirty="0" smtClean="0"/>
              <a:t>Na </a:t>
            </a:r>
            <a:r>
              <a:rPr lang="en-US" sz="1500" b="1" dirty="0" err="1" smtClean="0"/>
              <a:t>věky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vládni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nám</a:t>
            </a:r>
            <a:r>
              <a:rPr lang="en-US" sz="1500" b="1" dirty="0" smtClean="0"/>
              <a:t>!</a:t>
            </a:r>
            <a:endParaRPr lang="en-US" sz="1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Svatý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Naveky svätý CZECH</dc:title>
  <dc:creator>FRONT</dc:creator>
  <cp:lastModifiedBy>FRONT</cp:lastModifiedBy>
  <cp:revision>11</cp:revision>
  <dcterms:created xsi:type="dcterms:W3CDTF">2025-01-20T22:44:50Z</dcterms:created>
  <dcterms:modified xsi:type="dcterms:W3CDTF">2025-02-10T15:56:34Z</dcterms:modified>
</cp:coreProperties>
</file>