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592F-8B9B-472C-92EF-889825181AF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7A31-66B5-4EDB-9631-2D761DAC60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592F-8B9B-472C-92EF-889825181AF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7A31-66B5-4EDB-9631-2D761DAC60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592F-8B9B-472C-92EF-889825181AF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7A31-66B5-4EDB-9631-2D761DAC60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592F-8B9B-472C-92EF-889825181AF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7A31-66B5-4EDB-9631-2D761DAC60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592F-8B9B-472C-92EF-889825181AF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7A31-66B5-4EDB-9631-2D761DAC60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592F-8B9B-472C-92EF-889825181AF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7A31-66B5-4EDB-9631-2D761DAC60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592F-8B9B-472C-92EF-889825181AF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7A31-66B5-4EDB-9631-2D761DAC60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592F-8B9B-472C-92EF-889825181AF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7A31-66B5-4EDB-9631-2D761DAC60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592F-8B9B-472C-92EF-889825181AF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7A31-66B5-4EDB-9631-2D761DAC60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592F-8B9B-472C-92EF-889825181AF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7A31-66B5-4EDB-9631-2D761DAC60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592F-8B9B-472C-92EF-889825181AF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D7A31-66B5-4EDB-9631-2D761DAC60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9592F-8B9B-472C-92EF-889825181AF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D7A31-66B5-4EDB-9631-2D761DAC60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nsuzca kuts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76201"/>
            <a:ext cx="3657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Sonsuzca</a:t>
            </a:r>
            <a:r>
              <a:rPr lang="en-US" b="1" dirty="0"/>
              <a:t> </a:t>
            </a:r>
            <a:r>
              <a:rPr lang="en-US" b="1" dirty="0" err="1" smtClean="0"/>
              <a:t>kutsal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9600"/>
            <a:ext cx="2971800" cy="4038600"/>
          </a:xfrm>
        </p:spPr>
        <p:txBody>
          <a:bodyPr>
            <a:noAutofit/>
          </a:bodyPr>
          <a:lstStyle/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Kuşaktan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kuşağa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önünde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tapınır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Kuzuya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hamdlarını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sunar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Tanrı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huzuruna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bizden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önce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giden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Kuzuya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hamdlarını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sunar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Adın</a:t>
            </a:r>
            <a:r>
              <a:rPr lang="en-US" sz="1200" b="1" dirty="0" smtClean="0">
                <a:solidFill>
                  <a:srgbClr val="FF0000"/>
                </a:solidFill>
              </a:rPr>
              <a:t> en </a:t>
            </a:r>
            <a:r>
              <a:rPr lang="en-US" sz="1200" b="1" dirty="0" err="1" smtClean="0">
                <a:solidFill>
                  <a:srgbClr val="FF0000"/>
                </a:solidFill>
              </a:rPr>
              <a:t>yücedir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Adın</a:t>
            </a:r>
            <a:r>
              <a:rPr lang="en-US" sz="1200" b="1" dirty="0" smtClean="0">
                <a:solidFill>
                  <a:srgbClr val="FF0000"/>
                </a:solidFill>
              </a:rPr>
              <a:t> en </a:t>
            </a:r>
            <a:r>
              <a:rPr lang="en-US" sz="1200" b="1" dirty="0" err="1" smtClean="0">
                <a:solidFill>
                  <a:srgbClr val="FF0000"/>
                </a:solidFill>
              </a:rPr>
              <a:t>güzeldir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Adın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hepsinden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üstün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Tüm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güç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ve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krallıklar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tüm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şan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ve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şöhretler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Adın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hepsinden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üstün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Chorus1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Melekler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söyler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Kutsal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Evren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yankılar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Kutsal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Adın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yücedir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Kutsal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Sonsuzca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Kutsal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Yeniden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doğanlar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kurtulan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herkes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Kuzuya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hamdlarını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sunsun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Suçu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bağışlanan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özgür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olan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herkes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Kuzuya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hamdlarını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sunsun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rgbClr val="FF0000"/>
                </a:solidFill>
              </a:rPr>
              <a:t>Chorus2</a:t>
            </a: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Halkını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dinle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Kutsal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Seni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yüceltir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Kutsal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Adın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eşsizdir</a:t>
            </a:r>
            <a:r>
              <a:rPr lang="en-US" sz="1200" b="1" dirty="0" smtClean="0">
                <a:solidFill>
                  <a:srgbClr val="FF0000"/>
                </a:solidFill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</a:rPr>
              <a:t>Kutsal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200" b="1" dirty="0" err="1" smtClean="0">
                <a:solidFill>
                  <a:srgbClr val="FF0000"/>
                </a:solidFill>
              </a:rPr>
              <a:t>Sonsuzca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Kutsal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87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Sonsuzca kutsal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Sonsuza Dek</dc:title>
  <dc:creator>FRONT</dc:creator>
  <cp:lastModifiedBy>FRONT</cp:lastModifiedBy>
  <cp:revision>6</cp:revision>
  <dcterms:created xsi:type="dcterms:W3CDTF">2025-02-07T20:51:14Z</dcterms:created>
  <dcterms:modified xsi:type="dcterms:W3CDTF">2025-02-12T17:42:44Z</dcterms:modified>
</cp:coreProperties>
</file>