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84D01-0DF1-4F0E-B722-EE0D020BCD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B58AA-BF1F-44AD-AC17-1109DCAA4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Jesus Ang Lahat Sa Ak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 Jesus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Lahat</a:t>
            </a:r>
            <a:r>
              <a:rPr lang="en-US" b="1" dirty="0" smtClean="0"/>
              <a:t> Sa </a:t>
            </a:r>
            <a:r>
              <a:rPr lang="en-US" b="1" dirty="0" smtClean="0"/>
              <a:t>Akin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3657600" cy="3657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'kin,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S'ya'y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buhay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ko't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aliw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Siya'y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lakas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tuwina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a  </a:t>
            </a:r>
            <a:r>
              <a:rPr lang="en-US" sz="1600" b="1" dirty="0" err="1" smtClean="0">
                <a:solidFill>
                  <a:schemeClr val="tx1"/>
                </a:solidFill>
              </a:rPr>
              <a:t>lalay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Kung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nalulumbay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kagamutan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'</a:t>
            </a:r>
            <a:r>
              <a:rPr lang="en-US" sz="1600" b="1" dirty="0" err="1" smtClean="0">
                <a:solidFill>
                  <a:schemeClr val="tx1"/>
                </a:solidFill>
              </a:rPr>
              <a:t>Twa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binibigyan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S'ya'y</a:t>
            </a:r>
            <a:r>
              <a:rPr lang="en-US" sz="1600" b="1" dirty="0" smtClean="0">
                <a:solidFill>
                  <a:schemeClr val="tx1"/>
                </a:solidFill>
              </a:rPr>
              <a:t> akin.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'kin,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hirap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aliw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kinakailangan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Ay </a:t>
            </a:r>
            <a:r>
              <a:rPr lang="en-US" sz="1600" b="1" dirty="0" err="1" smtClean="0">
                <a:solidFill>
                  <a:schemeClr val="tx1"/>
                </a:solidFill>
              </a:rPr>
              <a:t>ibini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bigay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Ulan at init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Saganang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palay</a:t>
            </a:r>
            <a:r>
              <a:rPr lang="en-US" sz="1600" b="1" dirty="0" smtClean="0">
                <a:solidFill>
                  <a:schemeClr val="tx1"/>
                </a:solidFill>
              </a:rPr>
              <a:t> at </a:t>
            </a:r>
            <a:r>
              <a:rPr lang="en-US" sz="1600" b="1" dirty="0" err="1" smtClean="0">
                <a:solidFill>
                  <a:schemeClr val="tx1"/>
                </a:solidFill>
              </a:rPr>
              <a:t>mais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nakakamit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S'ya'y</a:t>
            </a:r>
            <a:r>
              <a:rPr lang="en-US" sz="1600" b="1" dirty="0" smtClean="0">
                <a:solidFill>
                  <a:schemeClr val="tx1"/>
                </a:solidFill>
              </a:rPr>
              <a:t> akin.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Ako'y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magtatapat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itatakwil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siya'y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tapat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May </a:t>
            </a:r>
            <a:r>
              <a:rPr lang="en-US" sz="1600" b="1" dirty="0" err="1" smtClean="0">
                <a:solidFill>
                  <a:schemeClr val="tx1"/>
                </a:solidFill>
              </a:rPr>
              <a:t>katwirang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Siya'y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sundan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babayaan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Susundan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araw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gabi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S'ya'y</a:t>
            </a:r>
            <a:r>
              <a:rPr lang="en-US" sz="1600" b="1" dirty="0" smtClean="0">
                <a:solidFill>
                  <a:schemeClr val="tx1"/>
                </a:solidFill>
              </a:rPr>
              <a:t> akin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123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Jesus Ang Lahat Sa Akin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Jesus ang lahat sa akin  tagalog</dc:title>
  <dc:creator>FRONT</dc:creator>
  <cp:lastModifiedBy>FRONT</cp:lastModifiedBy>
  <cp:revision>7</cp:revision>
  <dcterms:created xsi:type="dcterms:W3CDTF">2025-02-15T21:08:57Z</dcterms:created>
  <dcterms:modified xsi:type="dcterms:W3CDTF">2025-02-20T14:45:31Z</dcterms:modified>
</cp:coreProperties>
</file>