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C72C9-E1B6-4DB4-B62C-3C0CB3725C8A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A5E2-CF63-4EB4-B3DA-EEA40095EA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Jesus ang Bahandi 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380999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Si Jesus ang Bahandi Ko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447800"/>
            <a:ext cx="55626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nb-NO" sz="2000" b="1" dirty="0" smtClean="0">
                <a:solidFill>
                  <a:schemeClr val="tx1"/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bahandi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kalipay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Mapukan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kusog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magmasulob</a:t>
            </a:r>
            <a:r>
              <a:rPr lang="en-US" sz="2000" b="1" dirty="0" smtClean="0">
                <a:solidFill>
                  <a:schemeClr val="tx1"/>
                </a:solidFill>
              </a:rPr>
              <a:t>-on </a:t>
            </a:r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kaniya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modangop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</a:rPr>
              <a:t>kasubo</a:t>
            </a:r>
            <a:r>
              <a:rPr lang="en-US" sz="2000" b="1" dirty="0" smtClean="0">
                <a:solidFill>
                  <a:schemeClr val="tx1"/>
                </a:solidFill>
              </a:rPr>
              <a:t> ‘</a:t>
            </a:r>
            <a:r>
              <a:rPr lang="en-US" sz="2000" b="1" dirty="0" err="1" smtClean="0">
                <a:solidFill>
                  <a:schemeClr val="tx1"/>
                </a:solidFill>
              </a:rPr>
              <a:t>naa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siya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r>
              <a:rPr lang="en-US" sz="2000" b="1" dirty="0" err="1" smtClean="0">
                <a:solidFill>
                  <a:schemeClr val="tx1"/>
                </a:solidFill>
              </a:rPr>
              <a:t>abyan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nb-NO" sz="2000" b="1" dirty="0" smtClean="0">
                <a:solidFill>
                  <a:schemeClr val="tx1"/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bahandi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higala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siya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gihatag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kanako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Gipadala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bisan</a:t>
            </a:r>
            <a:r>
              <a:rPr lang="en-US" sz="2000" b="1" dirty="0" smtClean="0">
                <a:solidFill>
                  <a:schemeClr val="tx1"/>
                </a:solidFill>
              </a:rPr>
              <a:t> man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alanihon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Adlaw’g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ulan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alanihon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r>
              <a:rPr lang="en-US" sz="2000" b="1" dirty="0" err="1" smtClean="0">
                <a:solidFill>
                  <a:schemeClr val="tx1"/>
                </a:solidFill>
              </a:rPr>
              <a:t>abyan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nb-NO" sz="2000" b="1" dirty="0" smtClean="0">
                <a:solidFill>
                  <a:schemeClr val="tx1"/>
                </a:solidFill>
              </a:rPr>
              <a:t>Si Jesus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bahandi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ginoo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siya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nb-NO" sz="2000" b="1" dirty="0" smtClean="0">
                <a:solidFill>
                  <a:schemeClr val="tx1"/>
                </a:solidFill>
              </a:rPr>
              <a:t>S</a:t>
            </a:r>
            <a:r>
              <a:rPr lang="en-US" sz="2000" b="1" dirty="0" err="1" smtClean="0">
                <a:solidFill>
                  <a:schemeClr val="tx1"/>
                </a:solidFill>
              </a:rPr>
              <a:t>iya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nagmatinud</a:t>
            </a:r>
            <a:r>
              <a:rPr lang="en-US" sz="2000" b="1" dirty="0" smtClean="0">
                <a:solidFill>
                  <a:schemeClr val="tx1"/>
                </a:solidFill>
              </a:rPr>
              <a:t>-anon man,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ilimod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Kaniya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mosunod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ug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pagbantayan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Adlaw’ng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tanan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sundon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; </a:t>
            </a:r>
            <a:r>
              <a:rPr lang="en-US" sz="2000" b="1" dirty="0" err="1" smtClean="0">
                <a:solidFill>
                  <a:schemeClr val="tx1"/>
                </a:solidFill>
              </a:rPr>
              <a:t>abyan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Jesus ang Bahandi Ko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Jesus ang Bahandi Ko  cebuano</dc:title>
  <dc:creator>FRONT</dc:creator>
  <cp:lastModifiedBy>FRONT</cp:lastModifiedBy>
  <cp:revision>24</cp:revision>
  <dcterms:created xsi:type="dcterms:W3CDTF">2024-09-19T18:53:37Z</dcterms:created>
  <dcterms:modified xsi:type="dcterms:W3CDTF">2025-02-17T00:58:31Z</dcterms:modified>
</cp:coreProperties>
</file>