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5FE5-DFFE-41B3-851F-EEF45EDCC3B0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7E9DE-EADA-4EDA-AAF9-C3EE3E3FCF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 cărare cu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Pe cărare cu </a:t>
            </a:r>
            <a:r>
              <a:rPr lang="vi-VN" b="1" dirty="0" smtClean="0"/>
              <a:t>Isus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3429000" cy="4038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Pe cărare cu </a:t>
            </a:r>
            <a:r>
              <a:rPr lang="vi-VN" sz="1600" b="1" dirty="0" smtClean="0">
                <a:solidFill>
                  <a:schemeClr val="tx1"/>
                </a:solidFill>
              </a:rPr>
              <a:t>Isus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Sunt păzit de braţuI tare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Şi prin orice încercare,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Sunt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ferice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nespus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Singura dorin ţăa 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să fiu mereu cu Tine</a:t>
            </a: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Isus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cât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mie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bine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Zilnic pe cărarea 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prin lumea de dureri,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Grija şi povarami poartă,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Când greşesc tot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mă iartă,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Astăzi, mâine, ca şi ieri.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Viaţa când se vancheia,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Cua speranţei rază dulce,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Ştiu că El mă va conduce,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În împărăţia Sa</a:t>
            </a:r>
            <a:r>
              <a:rPr lang="vi-V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 cărare cu Isus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 carare cu Isus romania</dc:title>
  <dc:creator>FRONT</dc:creator>
  <cp:lastModifiedBy>FRONT</cp:lastModifiedBy>
  <cp:revision>24</cp:revision>
  <dcterms:created xsi:type="dcterms:W3CDTF">2025-02-20T19:31:42Z</dcterms:created>
  <dcterms:modified xsi:type="dcterms:W3CDTF">2025-02-22T16:35:50Z</dcterms:modified>
</cp:coreProperties>
</file>