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6B08-71E0-460F-9B4C-4C476FEA203E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56E91-A2AF-4175-96F8-E0F23ECCC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6B08-71E0-460F-9B4C-4C476FEA203E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56E91-A2AF-4175-96F8-E0F23ECCC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6B08-71E0-460F-9B4C-4C476FEA203E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56E91-A2AF-4175-96F8-E0F23ECCC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6B08-71E0-460F-9B4C-4C476FEA203E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56E91-A2AF-4175-96F8-E0F23ECCC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6B08-71E0-460F-9B4C-4C476FEA203E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56E91-A2AF-4175-96F8-E0F23ECCC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6B08-71E0-460F-9B4C-4C476FEA203E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56E91-A2AF-4175-96F8-E0F23ECCC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6B08-71E0-460F-9B4C-4C476FEA203E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56E91-A2AF-4175-96F8-E0F23ECCC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6B08-71E0-460F-9B4C-4C476FEA203E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56E91-A2AF-4175-96F8-E0F23ECCC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6B08-71E0-460F-9B4C-4C476FEA203E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56E91-A2AF-4175-96F8-E0F23ECCC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6B08-71E0-460F-9B4C-4C476FEA203E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56E91-A2AF-4175-96F8-E0F23ECCC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6B08-71E0-460F-9B4C-4C476FEA203E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56E91-A2AF-4175-96F8-E0F23ECCC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36B08-71E0-460F-9B4C-4C476FEA203E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56E91-A2AF-4175-96F8-E0F23ECCC5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 어느날 꿈속을 헤매며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11430"/>
            <a:ext cx="9144000" cy="68351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is Stranger of Galilee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"/>
            <a:ext cx="4724400" cy="5333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</a:t>
            </a:r>
            <a:r>
              <a:rPr lang="en-US" b="1" dirty="0" err="1" smtClean="0"/>
              <a:t>Nieznajomy</a:t>
            </a:r>
            <a:r>
              <a:rPr lang="en-US" b="1" dirty="0" smtClean="0"/>
              <a:t> </a:t>
            </a:r>
            <a:r>
              <a:rPr lang="en-US" b="1" dirty="0"/>
              <a:t>z </a:t>
            </a:r>
            <a:r>
              <a:rPr lang="en-US" b="1" dirty="0" err="1"/>
              <a:t>Galilei</a:t>
            </a:r>
            <a:r>
              <a:rPr lang="en-US" dirty="0"/>
              <a:t>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7467600" cy="4114800"/>
          </a:xfrm>
        </p:spPr>
        <p:txBody>
          <a:bodyPr>
            <a:noAutofit/>
          </a:bodyPr>
          <a:lstStyle/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W wyobraźni stałem pewnego dnia,na brzegu Pięknego szumiącego morza; 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Widziałem wielkie tłumy, jak tłoczyły się na drodze  Nieznajomego z Galilei; 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Widziałem, jak człowiek, niewidomy od urodzenia,  Nagle mogł widzieć; 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Chromi zostali całkowicie udrowieni poprzez niezrównane miejętności 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pl-PL" sz="1400" b="1" dirty="0" smtClean="0">
                <a:solidFill>
                  <a:schemeClr val="tx1"/>
                </a:solidFill>
              </a:rPr>
              <a:t>Nieznajomego </a:t>
            </a:r>
            <a:r>
              <a:rPr lang="pl-PL" sz="1400" b="1" dirty="0" smtClean="0">
                <a:solidFill>
                  <a:schemeClr val="tx1"/>
                </a:solidFill>
              </a:rPr>
              <a:t>z Galilei</a:t>
            </a:r>
            <a:r>
              <a:rPr lang="pl-PL" sz="1400" b="1" dirty="0" smtClean="0">
                <a:solidFill>
                  <a:schemeClr val="tx1"/>
                </a:solidFill>
              </a:rPr>
              <a:t>.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400" b="1" dirty="0" smtClean="0">
                <a:solidFill>
                  <a:srgbClr val="C00000"/>
                </a:solidFill>
              </a:rPr>
              <a:t>Refrain 1-2:</a:t>
            </a:r>
          </a:p>
          <a:p>
            <a:pPr algn="l"/>
            <a:r>
              <a:rPr lang="pl-PL" sz="1400" b="1" dirty="0" smtClean="0">
                <a:solidFill>
                  <a:srgbClr val="C00000"/>
                </a:solidFill>
              </a:rPr>
              <a:t>Poczułem, że kocham go na zawsze, </a:t>
            </a:r>
            <a:r>
              <a:rPr lang="en-US" sz="1400" b="1" dirty="0" smtClean="0">
                <a:solidFill>
                  <a:srgbClr val="C00000"/>
                </a:solidFill>
              </a:rPr>
              <a:t> </a:t>
            </a:r>
            <a:r>
              <a:rPr lang="pl-PL" sz="1400" b="1" dirty="0" smtClean="0">
                <a:solidFill>
                  <a:srgbClr val="C00000"/>
                </a:solidFill>
              </a:rPr>
              <a:t>Tak łaskawy i łagodny był On! </a:t>
            </a:r>
          </a:p>
          <a:p>
            <a:pPr algn="l"/>
            <a:r>
              <a:rPr lang="pl-PL" sz="1400" b="1" dirty="0" smtClean="0">
                <a:solidFill>
                  <a:srgbClr val="C00000"/>
                </a:solidFill>
              </a:rPr>
              <a:t>Ogłosiłem Go tego dnia,moim Zbawicielem, Ten Nieznajomy z Galilei. </a:t>
            </a:r>
          </a:p>
          <a:p>
            <a:pPr algn="l"/>
            <a:endParaRPr lang="pl-PL" sz="14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Słyszałem, Jego spokojną mowę do rozgniewanych fal, 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pl-PL" sz="1400" b="1" dirty="0" smtClean="0">
                <a:solidFill>
                  <a:schemeClr val="tx1"/>
                </a:solidFill>
              </a:rPr>
              <a:t>Do </a:t>
            </a:r>
            <a:r>
              <a:rPr lang="pl-PL" sz="1400" b="1" dirty="0" smtClean="0">
                <a:solidFill>
                  <a:schemeClr val="tx1"/>
                </a:solidFill>
              </a:rPr>
              <a:t>tego burzliwego, szalejącego morza; 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I oto! Jego słowa uspokajają wody, 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pl-PL" sz="1400" b="1" dirty="0" smtClean="0">
                <a:solidFill>
                  <a:schemeClr val="tx1"/>
                </a:solidFill>
              </a:rPr>
              <a:t>Ten </a:t>
            </a:r>
            <a:r>
              <a:rPr lang="pl-PL" sz="1400" b="1" dirty="0" smtClean="0">
                <a:solidFill>
                  <a:schemeClr val="tx1"/>
                </a:solidFill>
              </a:rPr>
              <a:t>Obcy z Galilei; 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Spokojnie,cicho i ze świętym spokojem, 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pl-PL" sz="1400" b="1" dirty="0" smtClean="0">
                <a:solidFill>
                  <a:schemeClr val="tx1"/>
                </a:solidFill>
              </a:rPr>
              <a:t>Teraz </a:t>
            </a:r>
            <a:r>
              <a:rPr lang="pl-PL" sz="1400" b="1" dirty="0" smtClean="0">
                <a:solidFill>
                  <a:schemeClr val="tx1"/>
                </a:solidFill>
              </a:rPr>
              <a:t>i zawsze trwa przy mnie; 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On dzierży moje życie w Jego potężnych dłoniach</a:t>
            </a:r>
            <a:r>
              <a:rPr lang="pl-PL" sz="1400" b="1" dirty="0" smtClean="0">
                <a:solidFill>
                  <a:schemeClr val="tx1"/>
                </a:solidFill>
              </a:rPr>
              <a:t>,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pl-PL" sz="1400" b="1" dirty="0" smtClean="0">
                <a:solidFill>
                  <a:schemeClr val="tx1"/>
                </a:solidFill>
              </a:rPr>
              <a:t>Ten </a:t>
            </a:r>
            <a:r>
              <a:rPr lang="pl-PL" sz="1400" b="1" dirty="0" smtClean="0">
                <a:solidFill>
                  <a:schemeClr val="tx1"/>
                </a:solidFill>
              </a:rPr>
              <a:t>Nieznajomy z Galilei. </a:t>
            </a:r>
          </a:p>
          <a:p>
            <a:pPr algn="l"/>
            <a:endParaRPr lang="pl-PL" sz="1400" b="1" dirty="0" smtClean="0">
              <a:solidFill>
                <a:schemeClr val="tx1"/>
              </a:solidFill>
            </a:endParaRPr>
          </a:p>
          <a:p>
            <a:pPr algn="l"/>
            <a:endParaRPr lang="pl-PL" sz="14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Pójdźcie, Wy którzy jesteście w drodze i rzuceni w </a:t>
            </a:r>
            <a:r>
              <a:rPr lang="pl-PL" sz="1400" b="1" dirty="0" smtClean="0">
                <a:solidFill>
                  <a:schemeClr val="tx1"/>
                </a:solidFill>
              </a:rPr>
              <a:t>nawałnicę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pl-PL" sz="1400" b="1" dirty="0" smtClean="0">
                <a:solidFill>
                  <a:schemeClr val="tx1"/>
                </a:solidFill>
              </a:rPr>
              <a:t>Zobaczyć </a:t>
            </a:r>
            <a:r>
              <a:rPr lang="pl-PL" sz="1400" b="1" dirty="0" smtClean="0">
                <a:solidFill>
                  <a:schemeClr val="tx1"/>
                </a:solidFill>
              </a:rPr>
              <a:t>Jego łaskawe zbawienie; 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On Wasze życiowe burze Jego spokojem,uciszy! 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pl-PL" sz="1400" b="1" dirty="0" smtClean="0">
                <a:solidFill>
                  <a:schemeClr val="tx1"/>
                </a:solidFill>
              </a:rPr>
              <a:t>Ten </a:t>
            </a:r>
            <a:r>
              <a:rPr lang="pl-PL" sz="1400" b="1" dirty="0" smtClean="0">
                <a:solidFill>
                  <a:schemeClr val="tx1"/>
                </a:solidFill>
              </a:rPr>
              <a:t>Nieznajomy z Galilei; 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On każe mi iść i opowiedzieć zdarzenie- 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pl-PL" sz="1400" b="1" dirty="0" smtClean="0">
                <a:solidFill>
                  <a:schemeClr val="tx1"/>
                </a:solidFill>
              </a:rPr>
              <a:t>Kimkolwiek </a:t>
            </a:r>
            <a:r>
              <a:rPr lang="pl-PL" sz="1400" b="1" dirty="0" smtClean="0">
                <a:solidFill>
                  <a:schemeClr val="tx1"/>
                </a:solidFill>
              </a:rPr>
              <a:t>dla Ciebie będzie, 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Jeśli tylko pozwolisz Mu respektować, 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pl-PL" sz="1400" b="1" dirty="0" smtClean="0">
                <a:solidFill>
                  <a:schemeClr val="tx1"/>
                </a:solidFill>
              </a:rPr>
              <a:t>Ten </a:t>
            </a:r>
            <a:r>
              <a:rPr lang="pl-PL" sz="1400" b="1" dirty="0" smtClean="0">
                <a:solidFill>
                  <a:schemeClr val="tx1"/>
                </a:solidFill>
              </a:rPr>
              <a:t>Nieznajomy z Galilei. 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Och, mój przyjacielu, czyż nie pokochasz go na zawsze? </a:t>
            </a:r>
            <a:r>
              <a:rPr lang="pl-PL" sz="1400" b="1" dirty="0" smtClean="0">
                <a:solidFill>
                  <a:schemeClr val="tx1"/>
                </a:solidFill>
              </a:rPr>
              <a:t>Tak </a:t>
            </a:r>
            <a:r>
              <a:rPr lang="pl-PL" sz="1400" b="1" dirty="0" smtClean="0">
                <a:solidFill>
                  <a:schemeClr val="tx1"/>
                </a:solidFill>
              </a:rPr>
              <a:t>łaskawy i łagodny jest On! 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Przyjmij Go dzisiaj jako swojego Zbawiciela, 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pl-PL" sz="1400" b="1" dirty="0" smtClean="0">
                <a:solidFill>
                  <a:schemeClr val="tx1"/>
                </a:solidFill>
              </a:rPr>
              <a:t>Ten </a:t>
            </a:r>
            <a:r>
              <a:rPr lang="pl-PL" sz="1400" b="1" dirty="0" smtClean="0">
                <a:solidFill>
                  <a:schemeClr val="tx1"/>
                </a:solidFill>
              </a:rPr>
              <a:t>Nieznajomy z Galilei</a:t>
            </a:r>
            <a:r>
              <a:rPr lang="pl-PL" sz="1400" b="1" dirty="0" smtClean="0">
                <a:solidFill>
                  <a:schemeClr val="tx1"/>
                </a:solidFill>
              </a:rPr>
              <a:t>.</a:t>
            </a:r>
            <a:endParaRPr lang="pl-PL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218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Nieznajomy z Galilei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Nieznajomy z Galilei  polish</dc:title>
  <dc:creator>FRONT</dc:creator>
  <cp:lastModifiedBy>FRONT</cp:lastModifiedBy>
  <cp:revision>7</cp:revision>
  <dcterms:created xsi:type="dcterms:W3CDTF">2025-02-25T00:45:55Z</dcterms:created>
  <dcterms:modified xsi:type="dcterms:W3CDTF">2025-02-26T00:56:59Z</dcterms:modified>
</cp:coreProperties>
</file>