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91EBF-14BA-4A9B-8569-84E1D52DF426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68B3A-D9B6-49FB-B631-AE2A2DEF1F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91EBF-14BA-4A9B-8569-84E1D52DF426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68B3A-D9B6-49FB-B631-AE2A2DEF1F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91EBF-14BA-4A9B-8569-84E1D52DF426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68B3A-D9B6-49FB-B631-AE2A2DEF1F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91EBF-14BA-4A9B-8569-84E1D52DF426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68B3A-D9B6-49FB-B631-AE2A2DEF1F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91EBF-14BA-4A9B-8569-84E1D52DF426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68B3A-D9B6-49FB-B631-AE2A2DEF1F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91EBF-14BA-4A9B-8569-84E1D52DF426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68B3A-D9B6-49FB-B631-AE2A2DEF1F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91EBF-14BA-4A9B-8569-84E1D52DF426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68B3A-D9B6-49FB-B631-AE2A2DEF1F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91EBF-14BA-4A9B-8569-84E1D52DF426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68B3A-D9B6-49FB-B631-AE2A2DEF1F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91EBF-14BA-4A9B-8569-84E1D52DF426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68B3A-D9B6-49FB-B631-AE2A2DEF1F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91EBF-14BA-4A9B-8569-84E1D52DF426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68B3A-D9B6-49FB-B631-AE2A2DEF1F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91EBF-14BA-4A9B-8569-84E1D52DF426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68B3A-D9B6-49FB-B631-AE2A2DEF1F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91EBF-14BA-4A9B-8569-84E1D52DF426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868B3A-D9B6-49FB-B631-AE2A2DEF1F8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나 어느날 꿈속을 헤매며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11430"/>
            <a:ext cx="9144000" cy="683514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gười Khách Lạ Galil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1"/>
            <a:ext cx="5334000" cy="457200"/>
          </a:xfrm>
        </p:spPr>
        <p:txBody>
          <a:bodyPr>
            <a:normAutofit fontScale="90000"/>
          </a:bodyPr>
          <a:lstStyle/>
          <a:p>
            <a:r>
              <a:rPr lang="vi-VN" b="1" dirty="0"/>
              <a:t>Người Khách Lạ 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Galilê</a:t>
            </a:r>
            <a:endParaRPr lang="en-US" dirty="0">
              <a:latin typeface="Arial Black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457200"/>
            <a:ext cx="4648200" cy="4343400"/>
          </a:xfrm>
        </p:spPr>
        <p:txBody>
          <a:bodyPr>
            <a:noAutofit/>
          </a:bodyPr>
          <a:lstStyle/>
          <a:p>
            <a:pPr algn="l"/>
            <a:r>
              <a:rPr lang="vi-VN" sz="13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1. Một đêm trong mơ chập chờn tôi đứng ngắm xem,</a:t>
            </a:r>
            <a:r>
              <a:rPr lang="vi-V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3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xa xa biển hồ đẹp xinh sóng vỗ;</a:t>
            </a:r>
            <a:r>
              <a:rPr lang="vi-V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3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Đám đông đi trên đường lòng sung sướng hát ca,</a:t>
            </a:r>
            <a:r>
              <a:rPr lang="vi-V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3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đón khách xa từ miền </a:t>
            </a:r>
            <a:r>
              <a:rPr lang="vi-V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Galilê</a:t>
            </a:r>
            <a:r>
              <a:rPr lang="vi-V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vi-V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3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Tôi thấy có kẻ kia lúc mới sinh ra mù lòa</a:t>
            </a:r>
            <a:r>
              <a:rPr lang="vi-V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3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mà nay được nhìn xem ánh sáng;</a:t>
            </a:r>
            <a:r>
              <a:rPr lang="vi-V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3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Tôi thấy giữa đám đông người què cất bước đi,</a:t>
            </a:r>
            <a:r>
              <a:rPr lang="vi-V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3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Nhờ quyền phép người khách </a:t>
            </a:r>
            <a:r>
              <a:rPr lang="vi-V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Galilê</a:t>
            </a:r>
            <a:r>
              <a:rPr lang="vi-VN" sz="13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vi-V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300" b="1" dirty="0">
                <a:solidFill>
                  <a:srgbClr val="FF0000"/>
                </a:solidFill>
              </a:rPr>
              <a:t>ĐK</a:t>
            </a:r>
            <a:r>
              <a:rPr lang="vi-VN" sz="1300" b="1" i="1" dirty="0">
                <a:solidFill>
                  <a:srgbClr val="FF0000"/>
                </a:solidFill>
              </a:rPr>
              <a:t/>
            </a:r>
            <a:br>
              <a:rPr lang="vi-VN" sz="1300" b="1" i="1" dirty="0">
                <a:solidFill>
                  <a:srgbClr val="FF0000"/>
                </a:solidFill>
              </a:rPr>
            </a:br>
            <a:r>
              <a:rPr lang="vi-VN" sz="1300" b="1" dirty="0">
                <a:solidFill>
                  <a:srgbClr val="FF0000"/>
                </a:solidFill>
              </a:rPr>
              <a:t>Xin cho tôi cứ luôn yêu mến Ngài mãi thôi,</a:t>
            </a:r>
            <a:br>
              <a:rPr lang="vi-VN" sz="1300" b="1" dirty="0">
                <a:solidFill>
                  <a:srgbClr val="FF0000"/>
                </a:solidFill>
              </a:rPr>
            </a:br>
            <a:r>
              <a:rPr lang="vi-VN" sz="1300" b="1" dirty="0" smtClean="0">
                <a:solidFill>
                  <a:srgbClr val="FF0000"/>
                </a:solidFill>
              </a:rPr>
              <a:t>Jêsus </a:t>
            </a:r>
            <a:r>
              <a:rPr lang="vi-VN" sz="1300" b="1" dirty="0">
                <a:solidFill>
                  <a:srgbClr val="FF0000"/>
                </a:solidFill>
              </a:rPr>
              <a:t>yêu thương dịu dàng nhân ái.</a:t>
            </a:r>
            <a:br>
              <a:rPr lang="vi-VN" sz="1300" b="1" dirty="0">
                <a:solidFill>
                  <a:srgbClr val="FF0000"/>
                </a:solidFill>
              </a:rPr>
            </a:br>
            <a:r>
              <a:rPr lang="vi-VN" sz="1300" b="1" dirty="0">
                <a:solidFill>
                  <a:srgbClr val="FF0000"/>
                </a:solidFill>
              </a:rPr>
              <a:t>Tôi xin mời Ngài ngự vào lòng luôn mãi,</a:t>
            </a:r>
            <a:br>
              <a:rPr lang="vi-VN" sz="1300" b="1" dirty="0">
                <a:solidFill>
                  <a:srgbClr val="FF0000"/>
                </a:solidFill>
              </a:rPr>
            </a:br>
            <a:r>
              <a:rPr lang="vi-VN" sz="1300" b="1" dirty="0">
                <a:solidFill>
                  <a:srgbClr val="FF0000"/>
                </a:solidFill>
              </a:rPr>
              <a:t>Chúa tôi người khách </a:t>
            </a:r>
            <a:r>
              <a:rPr lang="vi-VN" sz="1300" b="1" dirty="0" smtClean="0">
                <a:solidFill>
                  <a:srgbClr val="FF0000"/>
                </a:solidFill>
              </a:rPr>
              <a:t>Galilê</a:t>
            </a:r>
            <a:r>
              <a:rPr lang="vi-VN" sz="1300" b="1" dirty="0">
                <a:solidFill>
                  <a:srgbClr val="FF0000"/>
                </a:solidFill>
              </a:rPr>
              <a:t>.</a:t>
            </a:r>
            <a:r>
              <a:rPr lang="vi-V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3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2. Lời yêu thương kia trọn đời tôi có dám quên,</a:t>
            </a:r>
            <a:r>
              <a:rPr lang="vi-V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3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mắt Chúa nhân từ nhìn tôi tríu mến;</a:t>
            </a:r>
            <a:r>
              <a:rPr lang="vi-V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3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Thấy tôi trong ô tội mà lòng Chúa xót xa,</a:t>
            </a:r>
            <a:r>
              <a:rPr lang="vi-V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3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đến chết thay tại đồi </a:t>
            </a:r>
            <a:r>
              <a:rPr lang="vi-V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Gôgôtha</a:t>
            </a:r>
            <a:r>
              <a:rPr lang="vi-VN" sz="13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vi-V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3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Tay Chúa có vết thương với dấu đâm bên mình,</a:t>
            </a:r>
            <a:r>
              <a:rPr lang="vi-V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3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Ngài bảo tôi: Vì con Ta chết thế.</a:t>
            </a:r>
            <a:r>
              <a:rPr lang="vi-V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3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Bao gian ác chất chứa trong lòng này bỗng biến đi,</a:t>
            </a:r>
            <a:r>
              <a:rPr lang="vi-V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3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Nhờ quyền phép người khách </a:t>
            </a:r>
            <a:r>
              <a:rPr lang="vi-V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Galilê.</a:t>
            </a:r>
            <a:r>
              <a:rPr lang="vi-V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3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3. Người ơi hãy đến cùng ơn cứu rỗi chứa chan,</a:t>
            </a:r>
            <a:r>
              <a:rPr lang="vi-V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3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hỡi những tâm hồn lạc trong bão tố;</a:t>
            </a:r>
            <a:r>
              <a:rPr lang="vi-V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3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Những nguy nan trong đời từ nay sẽ lướt qua,</a:t>
            </a:r>
            <a:r>
              <a:rPr lang="vi-V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3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với khách xa từ miền </a:t>
            </a:r>
            <a:r>
              <a:rPr lang="vi-V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Galilê</a:t>
            </a:r>
            <a:r>
              <a:rPr lang="vi-VN" sz="13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vi-V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3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Vì Chúa phán với tôi đi muôn nơi rao truyền</a:t>
            </a:r>
            <a:r>
              <a:rPr lang="vi-V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3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về tình thương Ngài cho dân khắp nước.</a:t>
            </a:r>
            <a:r>
              <a:rPr lang="vi-V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3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Xin hãy rước Chúa mau vào ngự giữa chúng ta,</a:t>
            </a:r>
            <a:r>
              <a:rPr lang="vi-V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3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Mời người khách lạ xứ </a:t>
            </a:r>
            <a:r>
              <a:rPr lang="vi-V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Galilê.</a:t>
            </a:r>
            <a:r>
              <a:rPr lang="vi-V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</TotalTime>
  <Words>6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Người Khách Lạ Galilê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Người Khách Lạ Galilê</dc:title>
  <dc:creator>FRONT</dc:creator>
  <cp:lastModifiedBy>FRONT</cp:lastModifiedBy>
  <cp:revision>7</cp:revision>
  <dcterms:created xsi:type="dcterms:W3CDTF">2023-10-11T00:19:31Z</dcterms:created>
  <dcterms:modified xsi:type="dcterms:W3CDTF">2025-02-26T00:37:52Z</dcterms:modified>
</cp:coreProperties>
</file>