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977EF-71CB-409E-9035-773C896DF02C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A3FB-DEF4-44E9-9668-C006725869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bonye Umukunzi Mwi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79120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Mbonye</a:t>
            </a:r>
            <a:r>
              <a:rPr lang="en-US" b="1" dirty="0" smtClean="0"/>
              <a:t> </a:t>
            </a:r>
            <a:r>
              <a:rPr lang="en-US" b="1" dirty="0" err="1" smtClean="0"/>
              <a:t>Umukunzi</a:t>
            </a:r>
            <a:r>
              <a:rPr lang="en-US" b="1" dirty="0" smtClean="0"/>
              <a:t> </a:t>
            </a:r>
            <a:r>
              <a:rPr lang="en-US" b="1" dirty="0" err="1" smtClean="0"/>
              <a:t>Mwiza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8229600" cy="5486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Mbony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Umukunzi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mwiza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Umukiza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w’ </a:t>
            </a:r>
            <a:r>
              <a:rPr lang="en-US" sz="1600" b="1" dirty="0" err="1" smtClean="0">
                <a:solidFill>
                  <a:schemeClr val="tx1"/>
                </a:solidFill>
              </a:rPr>
              <a:t>arut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incuti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N' </a:t>
            </a:r>
            <a:r>
              <a:rPr lang="en-US" sz="1600" b="1" dirty="0" err="1" smtClean="0">
                <a:solidFill>
                  <a:schemeClr val="tx1"/>
                </a:solidFill>
              </a:rPr>
              <a:t>uw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igikundiro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cinshi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mbonera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muri</a:t>
            </a:r>
            <a:r>
              <a:rPr lang="en-US" sz="1600" b="1" dirty="0" smtClean="0">
                <a:solidFill>
                  <a:schemeClr val="tx1"/>
                </a:solidFill>
              </a:rPr>
              <a:t> we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Ivyo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ngomba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kunyeza</a:t>
            </a:r>
            <a:r>
              <a:rPr lang="en-US" sz="1600" b="1" dirty="0" smtClean="0">
                <a:solidFill>
                  <a:schemeClr val="tx1"/>
                </a:solidFill>
              </a:rPr>
              <a:t> no </a:t>
            </a:r>
            <a:r>
              <a:rPr lang="en-US" sz="1600" b="1" dirty="0" err="1" smtClean="0">
                <a:solidFill>
                  <a:schemeClr val="tx1"/>
                </a:solidFill>
              </a:rPr>
              <a:t>kunkiza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Anyirura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mbabaye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ankiz'amagorwa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Mmukorer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amaganya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N' </a:t>
            </a:r>
            <a:r>
              <a:rPr lang="en-US" sz="1600" b="1" dirty="0" err="1" smtClean="0">
                <a:solidFill>
                  <a:schemeClr val="tx1"/>
                </a:solidFill>
              </a:rPr>
              <a:t>uw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igikundiro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cinthi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yaka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nk'inyenyeri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w'arut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incuti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  </a:t>
            </a:r>
            <a:r>
              <a:rPr lang="en-US" sz="1600" b="1" dirty="0" err="1" smtClean="0">
                <a:solidFill>
                  <a:schemeClr val="tx1"/>
                </a:solidFill>
              </a:rPr>
              <a:t>Ibimbabaza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vyose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yarabinkuyeko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Iyo </a:t>
            </a:r>
            <a:r>
              <a:rPr lang="en-US" sz="1600" b="1" dirty="0" err="1" smtClean="0">
                <a:solidFill>
                  <a:schemeClr val="tx1"/>
                </a:solidFill>
              </a:rPr>
              <a:t>ngeragezw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andinda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Mubi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Ivyama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binganza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vyose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yarabinkijije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Non' </a:t>
            </a:r>
            <a:r>
              <a:rPr lang="en-US" sz="1600" b="1" dirty="0" err="1" smtClean="0">
                <a:solidFill>
                  <a:schemeClr val="tx1"/>
                </a:solidFill>
              </a:rPr>
              <a:t>andindish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ubushobozi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bgiwe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Nah' </a:t>
            </a:r>
            <a:r>
              <a:rPr lang="en-US" sz="1600" b="1" dirty="0" err="1" smtClean="0">
                <a:solidFill>
                  <a:schemeClr val="tx1"/>
                </a:solidFill>
              </a:rPr>
              <a:t>incuti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zompeba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Satan'akangeza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w' </a:t>
            </a:r>
            <a:r>
              <a:rPr lang="en-US" sz="1600" b="1" dirty="0" err="1" smtClean="0">
                <a:solidFill>
                  <a:schemeClr val="tx1"/>
                </a:solidFill>
              </a:rPr>
              <a:t>azonshikana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ijuru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N' </a:t>
            </a:r>
            <a:r>
              <a:rPr lang="en-US" sz="1600" b="1" dirty="0" err="1" smtClean="0">
                <a:solidFill>
                  <a:schemeClr val="tx1"/>
                </a:solidFill>
              </a:rPr>
              <a:t>uw'igikundiro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cinshi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yakank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inyenyeri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w' </a:t>
            </a:r>
            <a:r>
              <a:rPr lang="en-US" sz="1600" b="1" dirty="0" err="1" smtClean="0">
                <a:solidFill>
                  <a:schemeClr val="tx1"/>
                </a:solidFill>
              </a:rPr>
              <a:t>arut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incuti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 </a:t>
            </a:r>
            <a:r>
              <a:rPr lang="en-US" sz="1600" b="1" dirty="0" err="1" smtClean="0">
                <a:solidFill>
                  <a:schemeClr val="tx1"/>
                </a:solidFill>
              </a:rPr>
              <a:t>Ntazonsiga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nk'imfuvyi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err="1" smtClean="0">
                <a:solidFill>
                  <a:schemeClr val="tx1"/>
                </a:solidFill>
              </a:rPr>
              <a:t>nta</a:t>
            </a:r>
            <a:r>
              <a:rPr lang="en-US" sz="1600" b="1" dirty="0" smtClean="0">
                <a:solidFill>
                  <a:schemeClr val="tx1"/>
                </a:solidFill>
              </a:rPr>
              <a:t> ho </a:t>
            </a:r>
            <a:r>
              <a:rPr lang="en-US" sz="1600" b="1" dirty="0" err="1" smtClean="0">
                <a:solidFill>
                  <a:schemeClr val="tx1"/>
                </a:solidFill>
              </a:rPr>
              <a:t>nzokwibana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mbeshwaho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n'ukwizera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gusa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ankikij'umuriro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singir'ico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ntinya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Angaburira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ijuru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None </a:t>
            </a:r>
            <a:r>
              <a:rPr lang="en-US" sz="1600" b="1" dirty="0" err="1" smtClean="0">
                <a:solidFill>
                  <a:schemeClr val="tx1"/>
                </a:solidFill>
              </a:rPr>
              <a:t>nkumbuy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umusi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nzoshika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mw’ijuru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Nzonezerwa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mbonye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nyonga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hiwe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N'uw'igikundiro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cinshi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yaka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invenyeri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w' </a:t>
            </a:r>
            <a:r>
              <a:rPr lang="en-US" sz="1600" b="1" dirty="0" err="1" smtClean="0">
                <a:solidFill>
                  <a:schemeClr val="tx1"/>
                </a:solidFill>
              </a:rPr>
              <a:t>arut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incuti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185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Mbonye Umukunzi Mwiza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Mbony' Umukunzi mwiza, Umukiza Yesu</dc:title>
  <dc:creator>FRONT</dc:creator>
  <cp:lastModifiedBy>FRONT</cp:lastModifiedBy>
  <cp:revision>12</cp:revision>
  <dcterms:created xsi:type="dcterms:W3CDTF">2024-05-17T18:14:57Z</dcterms:created>
  <dcterms:modified xsi:type="dcterms:W3CDTF">2025-02-15T15:47:39Z</dcterms:modified>
</cp:coreProperties>
</file>