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ACBC8-0ADE-4448-A4B6-FD0676EB0983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69C8E-6841-435B-943B-1A8ED64BF5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kipagnaak Ken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Makipagnaak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Kenka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685800"/>
            <a:ext cx="3276600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Nakapuyak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sika’t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karamay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Natalgedak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nu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Magnaak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naasideg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kenka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Makipagnaak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Kenka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Hesus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patgam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kiddaw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Makipagnaak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inaldaw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kadi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Apo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kadi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lubong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lasatak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Napnu’t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peggad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Sinnu’t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mangaywan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kanyak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Apo nu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siksika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aggibos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Kanyak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awanen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tiempo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Idalan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Apo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Tapnun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Glorian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magteng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Makipagnaak Kenka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Makipagnaak Kenka ilucano</dc:title>
  <dc:creator>FRONT</dc:creator>
  <cp:lastModifiedBy>FRONT</cp:lastModifiedBy>
  <cp:revision>50</cp:revision>
  <dcterms:created xsi:type="dcterms:W3CDTF">2025-02-20T15:17:16Z</dcterms:created>
  <dcterms:modified xsi:type="dcterms:W3CDTF">2025-02-24T20:30:04Z</dcterms:modified>
</cp:coreProperties>
</file>