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8A3F1-5CB8-48EE-BC5A-EF1673B991EE}" type="datetimeFigureOut">
              <a:rPr lang="en-US" smtClean="0"/>
              <a:pPr/>
              <a:t>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BCBBE-BA51-4BD0-8650-E7816C025D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8A3F1-5CB8-48EE-BC5A-EF1673B991EE}" type="datetimeFigureOut">
              <a:rPr lang="en-US" smtClean="0"/>
              <a:pPr/>
              <a:t>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BCBBE-BA51-4BD0-8650-E7816C025D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8A3F1-5CB8-48EE-BC5A-EF1673B991EE}" type="datetimeFigureOut">
              <a:rPr lang="en-US" smtClean="0"/>
              <a:pPr/>
              <a:t>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BCBBE-BA51-4BD0-8650-E7816C025D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8A3F1-5CB8-48EE-BC5A-EF1673B991EE}" type="datetimeFigureOut">
              <a:rPr lang="en-US" smtClean="0"/>
              <a:pPr/>
              <a:t>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BCBBE-BA51-4BD0-8650-E7816C025D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8A3F1-5CB8-48EE-BC5A-EF1673B991EE}" type="datetimeFigureOut">
              <a:rPr lang="en-US" smtClean="0"/>
              <a:pPr/>
              <a:t>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BCBBE-BA51-4BD0-8650-E7816C025D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8A3F1-5CB8-48EE-BC5A-EF1673B991EE}" type="datetimeFigureOut">
              <a:rPr lang="en-US" smtClean="0"/>
              <a:pPr/>
              <a:t>2/16/2025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BCBBE-BA51-4BD0-8650-E7816C025D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8A3F1-5CB8-48EE-BC5A-EF1673B991EE}" type="datetimeFigureOut">
              <a:rPr lang="en-US" smtClean="0"/>
              <a:pPr/>
              <a:t>2/16/2025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BCBBE-BA51-4BD0-8650-E7816C025D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8A3F1-5CB8-48EE-BC5A-EF1673B991EE}" type="datetimeFigureOut">
              <a:rPr lang="en-US" smtClean="0"/>
              <a:pPr/>
              <a:t>2/16/2025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BCBBE-BA51-4BD0-8650-E7816C025D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8A3F1-5CB8-48EE-BC5A-EF1673B991EE}" type="datetimeFigureOut">
              <a:rPr lang="en-US" smtClean="0"/>
              <a:pPr/>
              <a:t>2/16/2025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BCBBE-BA51-4BD0-8650-E7816C025D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8A3F1-5CB8-48EE-BC5A-EF1673B991EE}" type="datetimeFigureOut">
              <a:rPr lang="en-US" smtClean="0"/>
              <a:pPr/>
              <a:t>2/16/2025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BCBBE-BA51-4BD0-8650-E7816C025D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8A3F1-5CB8-48EE-BC5A-EF1673B991EE}" type="datetimeFigureOut">
              <a:rPr lang="en-US" smtClean="0"/>
              <a:pPr/>
              <a:t>2/16/2025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BCBBE-BA51-4BD0-8650-E7816C025D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D8A3F1-5CB8-48EE-BC5A-EF1673B991EE}" type="datetimeFigureOut">
              <a:rPr lang="en-US" smtClean="0"/>
              <a:pPr/>
              <a:t>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7BCBBE-BA51-4BD0-8650-E7816C025D0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Jesus Is All The World To Me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Jesus ist alles mi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43174" y="214290"/>
            <a:ext cx="3929090" cy="35719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Jesus </a:t>
            </a:r>
            <a:r>
              <a:rPr lang="en-US" b="1" dirty="0" err="1" smtClean="0"/>
              <a:t>ist</a:t>
            </a:r>
            <a:r>
              <a:rPr lang="en-US" b="1" dirty="0" smtClean="0"/>
              <a:t> </a:t>
            </a:r>
            <a:r>
              <a:rPr lang="en-US" b="1" dirty="0" err="1" smtClean="0"/>
              <a:t>alles</a:t>
            </a:r>
            <a:r>
              <a:rPr lang="en-US" b="1" dirty="0" smtClean="0"/>
              <a:t> </a:t>
            </a:r>
            <a:r>
              <a:rPr lang="en-US" b="1" dirty="0" err="1" smtClean="0"/>
              <a:t>mir</a:t>
            </a:r>
            <a:endParaRPr lang="de-D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7158" y="1000108"/>
            <a:ext cx="7286676" cy="5357850"/>
          </a:xfrm>
        </p:spPr>
        <p:txBody>
          <a:bodyPr numCol="2">
            <a:noAutofit/>
          </a:bodyPr>
          <a:lstStyle/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Jesus </a:t>
            </a: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ist alles, alles mir,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mein Glück, mein Trost, mein Heil,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ist meine Kraft von Tag zu Tag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und meiner Seele Teil.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Wenn ich betrübt und traurig bin,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leg ich es Ihm zu Füßen hin.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Bin ich betrübt, Jesus mich liebt,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Er mein Freund.</a:t>
            </a:r>
          </a:p>
          <a:p>
            <a:pPr algn="l"/>
            <a:endParaRPr lang="de-D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de-D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Jesus </a:t>
            </a: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ist alles, alles mir,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und soll es einzig sein,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und Ihm will ich aufs Neue mich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mit Leib und Seele weihn.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Er soll es sein, der mich regiert,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Ihm will ich folgen, wie Er führt.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Der mich regiert, gnädig mich führt,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ist mein Freund.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Jesus </a:t>
            </a: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ist alles, alles mir,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Er stehet felsenfest.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Geht auch mein Fuß durchs finstre Tal,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Er nimmer mich verlässt.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O, welch ein Glück, an Seiner Hand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pilgern zum ew'gen Heimatland.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 Seiner Hand zum goldnen Strand,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führt mein Freund</a:t>
            </a: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de-D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</TotalTime>
  <Words>164</Words>
  <Application>Microsoft Office PowerPoint</Application>
  <PresentationFormat>On-screen Show (4:3)</PresentationFormat>
  <Paragraphs>27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Jesus ist alles mir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Jesus ist alles, alles mir</dc:title>
  <dc:creator>mary</dc:creator>
  <cp:lastModifiedBy>FRONT</cp:lastModifiedBy>
  <cp:revision>10</cp:revision>
  <dcterms:created xsi:type="dcterms:W3CDTF">2022-06-25T20:38:37Z</dcterms:created>
  <dcterms:modified xsi:type="dcterms:W3CDTF">2025-02-16T23:55:59Z</dcterms:modified>
</cp:coreProperties>
</file>