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94FF-D8D6-4EE7-9BD0-229A1E3040FB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4DFC-BB35-43F9-9F84-5FEE68A3A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94FF-D8D6-4EE7-9BD0-229A1E3040FB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4DFC-BB35-43F9-9F84-5FEE68A3A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94FF-D8D6-4EE7-9BD0-229A1E3040FB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4DFC-BB35-43F9-9F84-5FEE68A3A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94FF-D8D6-4EE7-9BD0-229A1E3040FB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4DFC-BB35-43F9-9F84-5FEE68A3A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94FF-D8D6-4EE7-9BD0-229A1E3040FB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4DFC-BB35-43F9-9F84-5FEE68A3A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94FF-D8D6-4EE7-9BD0-229A1E3040FB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4DFC-BB35-43F9-9F84-5FEE68A3A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94FF-D8D6-4EE7-9BD0-229A1E3040FB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4DFC-BB35-43F9-9F84-5FEE68A3A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94FF-D8D6-4EE7-9BD0-229A1E3040FB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4DFC-BB35-43F9-9F84-5FEE68A3A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94FF-D8D6-4EE7-9BD0-229A1E3040FB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4DFC-BB35-43F9-9F84-5FEE68A3A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94FF-D8D6-4EE7-9BD0-229A1E3040FB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4DFC-BB35-43F9-9F84-5FEE68A3A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C94FF-D8D6-4EE7-9BD0-229A1E3040FB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34DFC-BB35-43F9-9F84-5FEE68A3A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C94FF-D8D6-4EE7-9BD0-229A1E3040FB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34DFC-BB35-43F9-9F84-5FEE68A3A45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 어느날 꿈속을 헤매며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is Stranger of Galilee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0386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Yesus</a:t>
            </a:r>
            <a:r>
              <a:rPr lang="en-US" b="1" dirty="0" smtClean="0"/>
              <a:t> </a:t>
            </a:r>
            <a:r>
              <a:rPr lang="en-US" b="1" dirty="0" smtClean="0"/>
              <a:t>Dari </a:t>
            </a:r>
            <a:r>
              <a:rPr lang="en-US" b="1" dirty="0" err="1" smtClean="0"/>
              <a:t>Galilea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762000"/>
            <a:ext cx="5791200" cy="50292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tepi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situ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berdesakan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lahir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sekejap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melihat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timpang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berjalan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bertekad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mengasihi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tutur-Nya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membuatku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tunjukkan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tangan-Nya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kuserahkan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bertekad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mengasihi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kut'rima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mendengar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menegur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ombak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pun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menjadi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p'rintah-Nya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utusku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kabarkan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Injil-Nya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maukah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lembut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Galilea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189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Yesus Dari Galilea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Jesus Dari Galilea</dc:title>
  <dc:creator>FRONT</dc:creator>
  <cp:lastModifiedBy>FRONT</cp:lastModifiedBy>
  <cp:revision>5</cp:revision>
  <dcterms:created xsi:type="dcterms:W3CDTF">2023-10-11T00:14:35Z</dcterms:created>
  <dcterms:modified xsi:type="dcterms:W3CDTF">2025-02-26T20:18:31Z</dcterms:modified>
</cp:coreProperties>
</file>