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3A02-4639-4CD9-9DD4-043C3B9714F6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903A-CCC8-4C02-852A-BB25CF266F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3A02-4639-4CD9-9DD4-043C3B9714F6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903A-CCC8-4C02-852A-BB25CF266F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3A02-4639-4CD9-9DD4-043C3B9714F6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903A-CCC8-4C02-852A-BB25CF266F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3A02-4639-4CD9-9DD4-043C3B9714F6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903A-CCC8-4C02-852A-BB25CF266F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3A02-4639-4CD9-9DD4-043C3B9714F6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903A-CCC8-4C02-852A-BB25CF266F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3A02-4639-4CD9-9DD4-043C3B9714F6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903A-CCC8-4C02-852A-BB25CF266F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3A02-4639-4CD9-9DD4-043C3B9714F6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903A-CCC8-4C02-852A-BB25CF266F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3A02-4639-4CD9-9DD4-043C3B9714F6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903A-CCC8-4C02-852A-BB25CF266F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3A02-4639-4CD9-9DD4-043C3B9714F6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903A-CCC8-4C02-852A-BB25CF266F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3A02-4639-4CD9-9DD4-043C3B9714F6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903A-CCC8-4C02-852A-BB25CF266F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3A02-4639-4CD9-9DD4-043C3B9714F6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903A-CCC8-4C02-852A-BB25CF266F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53A02-4639-4CD9-9DD4-043C3B9714F6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4903A-CCC8-4C02-852A-BB25CF266F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nd The Light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ca lawagam coma i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"/>
            <a:ext cx="53340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Inca </a:t>
            </a:r>
            <a:r>
              <a:rPr lang="en-US" b="1" dirty="0" err="1" smtClean="0">
                <a:solidFill>
                  <a:schemeClr val="bg1"/>
                </a:solidFill>
              </a:rPr>
              <a:t>lawagam</a:t>
            </a:r>
            <a:r>
              <a:rPr lang="en-US" b="1" dirty="0" smtClean="0">
                <a:solidFill>
                  <a:schemeClr val="bg1"/>
                </a:solidFill>
              </a:rPr>
              <a:t> coma </a:t>
            </a:r>
            <a:r>
              <a:rPr lang="en-US" b="1" dirty="0" err="1" smtClean="0">
                <a:solidFill>
                  <a:schemeClr val="bg1"/>
                </a:solidFill>
              </a:rPr>
              <a:t>ida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838200"/>
            <a:ext cx="3352800" cy="5105400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Adda  awag nga umay-ayab kenca,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Inca lawagam coma, 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Adu a cararua a malmalmesda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Inca lawagam coma.</a:t>
            </a:r>
          </a:p>
          <a:p>
            <a:pPr algn="l"/>
            <a:endParaRPr lang="pt-BR" sz="16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Ref</a:t>
            </a:r>
            <a:endParaRPr lang="pt-BR" sz="1600" b="1" dirty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Ipanmo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Evangelio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Luglugar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addayo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Ipanmo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Evangelio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Napucaw</a:t>
            </a:r>
            <a:r>
              <a:rPr lang="en-US" sz="1600" b="1" dirty="0" smtClean="0">
                <a:solidFill>
                  <a:srgbClr val="FF0000"/>
                </a:solidFill>
              </a:rPr>
              <a:t> a </a:t>
            </a:r>
            <a:r>
              <a:rPr lang="en-US" sz="1600" b="1" dirty="0" err="1" smtClean="0">
                <a:solidFill>
                  <a:srgbClr val="FF0000"/>
                </a:solidFill>
              </a:rPr>
              <a:t>tattao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Adut’ macasapul iti tulongmo,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Ipanmot</a:t>
            </a:r>
            <a:r>
              <a:rPr lang="en-US" sz="1600" b="1" dirty="0" smtClean="0">
                <a:solidFill>
                  <a:schemeClr val="bg1"/>
                </a:solidFill>
              </a:rPr>
              <a:t>’ </a:t>
            </a:r>
            <a:r>
              <a:rPr lang="en-US" sz="1600" b="1" dirty="0" err="1" smtClean="0">
                <a:solidFill>
                  <a:schemeClr val="bg1"/>
                </a:solidFill>
              </a:rPr>
              <a:t>Evangelio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Icasabam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napateg</a:t>
            </a:r>
            <a:r>
              <a:rPr lang="en-US" sz="1600" b="1" dirty="0" smtClean="0">
                <a:solidFill>
                  <a:schemeClr val="bg1"/>
                </a:solidFill>
              </a:rPr>
              <a:t> a Sao,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Ipanmot</a:t>
            </a:r>
            <a:r>
              <a:rPr lang="en-US" sz="1600" b="1" dirty="0" smtClean="0">
                <a:solidFill>
                  <a:schemeClr val="bg1"/>
                </a:solidFill>
              </a:rPr>
              <a:t>’ </a:t>
            </a:r>
            <a:r>
              <a:rPr lang="en-US" sz="1600" b="1" dirty="0" err="1" smtClean="0">
                <a:solidFill>
                  <a:schemeClr val="bg1"/>
                </a:solidFill>
              </a:rPr>
              <a:t>Evangelio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No </a:t>
            </a:r>
            <a:r>
              <a:rPr lang="en-US" sz="1600" b="1" dirty="0" err="1" smtClean="0">
                <a:solidFill>
                  <a:schemeClr val="bg1"/>
                </a:solidFill>
              </a:rPr>
              <a:t>ti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ayatmo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pudno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adda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kenca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Lawagam coma ida,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Isalacannat’ mamati  Kencuana,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Lawagam coma ida</a:t>
            </a:r>
            <a:r>
              <a:rPr lang="pt-BR" sz="1600" b="1" dirty="0" smtClean="0">
                <a:solidFill>
                  <a:schemeClr val="bg1"/>
                </a:solidFill>
              </a:rPr>
              <a:t>.</a:t>
            </a:r>
            <a:endParaRPr lang="pt-BR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80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Inca lawagam coma ida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Inca lawagam coma  ilocano</dc:title>
  <dc:creator>FRONT</dc:creator>
  <cp:lastModifiedBy>FRONT</cp:lastModifiedBy>
  <cp:revision>16</cp:revision>
  <dcterms:created xsi:type="dcterms:W3CDTF">2025-01-29T19:39:55Z</dcterms:created>
  <dcterms:modified xsi:type="dcterms:W3CDTF">2025-02-03T15:00:52Z</dcterms:modified>
</cp:coreProperties>
</file>