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FE45-FB01-4D2C-B11A-782CF8B7936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F0C-5EB3-41B2-BB1D-340C03799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FE45-FB01-4D2C-B11A-782CF8B7936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F0C-5EB3-41B2-BB1D-340C03799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FE45-FB01-4D2C-B11A-782CF8B7936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F0C-5EB3-41B2-BB1D-340C03799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FE45-FB01-4D2C-B11A-782CF8B7936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F0C-5EB3-41B2-BB1D-340C03799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FE45-FB01-4D2C-B11A-782CF8B7936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F0C-5EB3-41B2-BB1D-340C03799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FE45-FB01-4D2C-B11A-782CF8B7936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F0C-5EB3-41B2-BB1D-340C03799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FE45-FB01-4D2C-B11A-782CF8B7936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F0C-5EB3-41B2-BB1D-340C03799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FE45-FB01-4D2C-B11A-782CF8B7936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F0C-5EB3-41B2-BB1D-340C03799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FE45-FB01-4D2C-B11A-782CF8B7936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F0C-5EB3-41B2-BB1D-340C03799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FE45-FB01-4D2C-B11A-782CF8B7936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F0C-5EB3-41B2-BB1D-340C03799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1FE45-FB01-4D2C-B11A-782CF8B7936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DF0C-5EB3-41B2-BB1D-340C037990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1FE45-FB01-4D2C-B11A-782CF8B7936B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2DF0C-5EB3-41B2-BB1D-340C037990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nd The Light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vía la Lu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4200" y="1"/>
            <a:ext cx="28956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Envía</a:t>
            </a:r>
            <a:r>
              <a:rPr lang="en-US" b="1" dirty="0" smtClean="0">
                <a:solidFill>
                  <a:schemeClr val="bg1"/>
                </a:solidFill>
              </a:rPr>
              <a:t> la Luz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1000"/>
            <a:ext cx="3200400" cy="3505200"/>
          </a:xfrm>
        </p:spPr>
        <p:txBody>
          <a:bodyPr>
            <a:noAutofit/>
          </a:bodyPr>
          <a:lstStyle/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Hay una llamada sonando  en el mar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Envía la Luz! Envía la Luz!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Hay almas perdidas, almas que  salvar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Envía la Luz! Envía la Luz!</a:t>
            </a:r>
          </a:p>
          <a:p>
            <a:pPr algn="l"/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err="1" smtClean="0">
                <a:solidFill>
                  <a:srgbClr val="FF0000"/>
                </a:solidFill>
              </a:rPr>
              <a:t>Chorus</a:t>
            </a:r>
            <a:endParaRPr lang="es-ES" sz="14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400" b="1" dirty="0" smtClean="0">
                <a:solidFill>
                  <a:srgbClr val="FF0000"/>
                </a:solidFill>
              </a:rPr>
              <a:t>Envía  la Luz, del evangelio</a:t>
            </a:r>
          </a:p>
          <a:p>
            <a:pPr algn="l"/>
            <a:r>
              <a:rPr lang="es-ES" sz="1400" b="1" dirty="0" smtClean="0">
                <a:solidFill>
                  <a:srgbClr val="FF0000"/>
                </a:solidFill>
              </a:rPr>
              <a:t>D</a:t>
            </a:r>
            <a:r>
              <a:rPr lang="en-US" sz="1400" b="1" dirty="0" smtClean="0">
                <a:solidFill>
                  <a:srgbClr val="FF0000"/>
                </a:solidFill>
              </a:rPr>
              <a:t>é</a:t>
            </a:r>
            <a:r>
              <a:rPr lang="es-ES" sz="1400" b="1" dirty="0" smtClean="0">
                <a:solidFill>
                  <a:srgbClr val="FF0000"/>
                </a:solidFill>
              </a:rPr>
              <a:t>jalo  brillar oh sí</a:t>
            </a:r>
          </a:p>
          <a:p>
            <a:pPr algn="l"/>
            <a:r>
              <a:rPr lang="es-ES" sz="1400" b="1" dirty="0" smtClean="0">
                <a:solidFill>
                  <a:srgbClr val="FF0000"/>
                </a:solidFill>
              </a:rPr>
              <a:t>Las buenas nuevas de </a:t>
            </a:r>
            <a:r>
              <a:rPr lang="es-ES" sz="1400" b="1" dirty="0" err="1" smtClean="0">
                <a:solidFill>
                  <a:srgbClr val="FF0000"/>
                </a:solidFill>
              </a:rPr>
              <a:t>salvaci</a:t>
            </a:r>
            <a:r>
              <a:rPr lang="en-US" sz="1400" b="1" dirty="0" err="1" smtClean="0">
                <a:solidFill>
                  <a:srgbClr val="FF0000"/>
                </a:solidFill>
              </a:rPr>
              <a:t>ón</a:t>
            </a:r>
            <a:endParaRPr lang="es-ES" sz="14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400" b="1" dirty="0" smtClean="0">
                <a:solidFill>
                  <a:srgbClr val="FF0000"/>
                </a:solidFill>
              </a:rPr>
              <a:t>Deja que brille su luz.</a:t>
            </a:r>
          </a:p>
          <a:p>
            <a:pPr algn="l"/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Escuchemos  el llamado macedonio 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Envía la Luz! Envía la Luz!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Predicando el mensaje del Se</a:t>
            </a:r>
            <a:r>
              <a:rPr lang="en-US" sz="1400" b="1" dirty="0" smtClean="0">
                <a:solidFill>
                  <a:schemeClr val="bg1"/>
                </a:solidFill>
              </a:rPr>
              <a:t>ñ</a:t>
            </a:r>
            <a:r>
              <a:rPr lang="es-ES" sz="1400" b="1" dirty="0" err="1" smtClean="0">
                <a:solidFill>
                  <a:schemeClr val="bg1"/>
                </a:solidFill>
              </a:rPr>
              <a:t>or</a:t>
            </a:r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Envía la Luz! Envía la Luz!</a:t>
            </a:r>
          </a:p>
          <a:p>
            <a:pPr algn="l"/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Oremos que la gracia abunde hoy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Envía la Luz! Envía la Luz!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Y el amor de  Cristo podamos mostrar 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Envía la Luz! Envía la Luz!</a:t>
            </a:r>
          </a:p>
          <a:p>
            <a:pPr algn="l"/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Sin descanso, es  la obra de amor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Envía la Luz! Envía la Luz!</a:t>
            </a: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Que  a su tiempo recompensa t</a:t>
            </a:r>
            <a:r>
              <a:rPr lang="en-US" sz="1400" b="1" dirty="0" smtClean="0">
                <a:solidFill>
                  <a:schemeClr val="bg1"/>
                </a:solidFill>
              </a:rPr>
              <a:t>ú </a:t>
            </a:r>
            <a:r>
              <a:rPr lang="en-US" sz="1400" b="1" dirty="0" err="1" smtClean="0">
                <a:solidFill>
                  <a:schemeClr val="bg1"/>
                </a:solidFill>
              </a:rPr>
              <a:t>tendrás</a:t>
            </a:r>
            <a:endParaRPr lang="es-ES" sz="14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bg1"/>
                </a:solidFill>
              </a:rPr>
              <a:t>Envía la Luz! Envía la Luz!</a:t>
            </a:r>
          </a:p>
          <a:p>
            <a:pPr algn="l"/>
            <a:endParaRPr lang="es-ES" sz="14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146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Envía la Luz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Envía la Luz spanish</dc:title>
  <dc:creator>FRONT</dc:creator>
  <cp:lastModifiedBy>FRONT</cp:lastModifiedBy>
  <cp:revision>22</cp:revision>
  <dcterms:created xsi:type="dcterms:W3CDTF">2025-01-29T19:46:01Z</dcterms:created>
  <dcterms:modified xsi:type="dcterms:W3CDTF">2025-02-04T14:50:06Z</dcterms:modified>
</cp:coreProperties>
</file>