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1EFDD-5DC0-472A-B93F-34D09399FDB1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13F1B-EB52-413B-9552-8D4367AAE7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1EFDD-5DC0-472A-B93F-34D09399FDB1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13F1B-EB52-413B-9552-8D4367AAE7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1EFDD-5DC0-472A-B93F-34D09399FDB1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13F1B-EB52-413B-9552-8D4367AAE7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1EFDD-5DC0-472A-B93F-34D09399FDB1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13F1B-EB52-413B-9552-8D4367AAE7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1EFDD-5DC0-472A-B93F-34D09399FDB1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13F1B-EB52-413B-9552-8D4367AAE7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1EFDD-5DC0-472A-B93F-34D09399FDB1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13F1B-EB52-413B-9552-8D4367AAE7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1EFDD-5DC0-472A-B93F-34D09399FDB1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13F1B-EB52-413B-9552-8D4367AAE7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1EFDD-5DC0-472A-B93F-34D09399FDB1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13F1B-EB52-413B-9552-8D4367AAE7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1EFDD-5DC0-472A-B93F-34D09399FDB1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13F1B-EB52-413B-9552-8D4367AAE7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1EFDD-5DC0-472A-B93F-34D09399FDB1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13F1B-EB52-413B-9552-8D4367AAE7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1EFDD-5DC0-472A-B93F-34D09399FDB1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13F1B-EB52-413B-9552-8D4367AAE7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1EFDD-5DC0-472A-B93F-34D09399FDB1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D13F1B-EB52-413B-9552-8D4367AAE78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ly Forever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anal Magpakailan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152400"/>
            <a:ext cx="5334000" cy="381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Banal </a:t>
            </a:r>
            <a:r>
              <a:rPr lang="en-US" b="1" dirty="0" err="1" smtClean="0"/>
              <a:t>Magpakailanman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762000"/>
            <a:ext cx="8839200" cy="4572000"/>
          </a:xfrm>
        </p:spPr>
        <p:txBody>
          <a:bodyPr numCol="2">
            <a:noAutofit/>
          </a:bodyPr>
          <a:lstStyle/>
          <a:p>
            <a:pPr algn="l"/>
            <a:r>
              <a:rPr lang="en-US" sz="1500" b="1" dirty="0" err="1" smtClean="0">
                <a:solidFill>
                  <a:schemeClr val="tx1"/>
                </a:solidFill>
              </a:rPr>
              <a:t>Sanlibong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salinlahi</a:t>
            </a:r>
            <a:r>
              <a:rPr lang="en-US" sz="1500" b="1" dirty="0" smtClean="0">
                <a:solidFill>
                  <a:schemeClr val="tx1"/>
                </a:solidFill>
              </a:rPr>
              <a:t>  </a:t>
            </a:r>
            <a:r>
              <a:rPr lang="en-US" sz="1500" b="1" dirty="0" err="1" smtClean="0">
                <a:solidFill>
                  <a:schemeClr val="tx1"/>
                </a:solidFill>
              </a:rPr>
              <a:t>Sumasamba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sa'Yo</a:t>
            </a:r>
            <a:endParaRPr lang="en-US" sz="15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500" b="1" dirty="0" err="1" smtClean="0">
                <a:solidFill>
                  <a:schemeClr val="tx1"/>
                </a:solidFill>
              </a:rPr>
              <a:t>Ang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awit</a:t>
            </a:r>
            <a:r>
              <a:rPr lang="en-US" sz="1500" b="1" dirty="0" smtClean="0">
                <a:solidFill>
                  <a:schemeClr val="tx1"/>
                </a:solidFill>
              </a:rPr>
              <a:t> ay </a:t>
            </a:r>
            <a:r>
              <a:rPr lang="en-US" sz="1500" b="1" dirty="0" err="1" smtClean="0">
                <a:solidFill>
                  <a:schemeClr val="tx1"/>
                </a:solidFill>
              </a:rPr>
              <a:t>papuring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walang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hanggan</a:t>
            </a:r>
            <a:endParaRPr lang="en-US" sz="15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500" b="1" dirty="0" err="1" smtClean="0">
                <a:solidFill>
                  <a:schemeClr val="tx1"/>
                </a:solidFill>
              </a:rPr>
              <a:t>Lahat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ng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nasa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langit</a:t>
            </a:r>
            <a:r>
              <a:rPr lang="en-US" sz="1500" b="1" dirty="0" smtClean="0">
                <a:solidFill>
                  <a:schemeClr val="tx1"/>
                </a:solidFill>
              </a:rPr>
              <a:t>  </a:t>
            </a:r>
            <a:r>
              <a:rPr lang="en-US" sz="1500" b="1" dirty="0" err="1" smtClean="0">
                <a:solidFill>
                  <a:schemeClr val="tx1"/>
                </a:solidFill>
              </a:rPr>
              <a:t>Lahat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ng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nagtitiwala</a:t>
            </a:r>
            <a:endParaRPr lang="en-US" sz="15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500" b="1" dirty="0" err="1" smtClean="0">
                <a:solidFill>
                  <a:schemeClr val="tx1"/>
                </a:solidFill>
              </a:rPr>
              <a:t>Aawit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ng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papuring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walang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hanggan</a:t>
            </a:r>
            <a:endParaRPr lang="en-US" sz="15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5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500" b="1" dirty="0" smtClean="0">
                <a:solidFill>
                  <a:srgbClr val="FF0000"/>
                </a:solidFill>
              </a:rPr>
              <a:t>Pre-Chorus</a:t>
            </a:r>
          </a:p>
          <a:p>
            <a:pPr algn="l"/>
            <a:r>
              <a:rPr lang="en-US" sz="1500" b="1" dirty="0" err="1" smtClean="0">
                <a:solidFill>
                  <a:srgbClr val="FF0000"/>
                </a:solidFill>
              </a:rPr>
              <a:t>Ngalan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Mo'y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smtClean="0">
                <a:solidFill>
                  <a:srgbClr val="FF0000"/>
                </a:solidFill>
              </a:rPr>
              <a:t>nag-</a:t>
            </a:r>
            <a:r>
              <a:rPr lang="en-US" sz="1500" b="1" dirty="0" err="1" smtClean="0">
                <a:solidFill>
                  <a:srgbClr val="FF0000"/>
                </a:solidFill>
              </a:rPr>
              <a:t>iisa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Ngalan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Mo'y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dakila</a:t>
            </a:r>
            <a:endParaRPr lang="en-US" sz="15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500" b="1" dirty="0" smtClean="0">
                <a:solidFill>
                  <a:srgbClr val="FF0000"/>
                </a:solidFill>
              </a:rPr>
              <a:t>O </a:t>
            </a:r>
            <a:r>
              <a:rPr lang="en-US" sz="1500" b="1" dirty="0" err="1" smtClean="0">
                <a:solidFill>
                  <a:srgbClr val="FF0000"/>
                </a:solidFill>
              </a:rPr>
              <a:t>Diyos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wala</a:t>
            </a:r>
            <a:r>
              <a:rPr lang="en-US" sz="1500" b="1" dirty="0" smtClean="0">
                <a:solidFill>
                  <a:srgbClr val="FF0000"/>
                </a:solidFill>
              </a:rPr>
              <a:t> Kang </a:t>
            </a:r>
            <a:r>
              <a:rPr lang="en-US" sz="1500" b="1" dirty="0" err="1" smtClean="0">
                <a:solidFill>
                  <a:srgbClr val="FF0000"/>
                </a:solidFill>
              </a:rPr>
              <a:t>kapantay</a:t>
            </a:r>
            <a:endParaRPr lang="en-US" sz="15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500" b="1" dirty="0" err="1" smtClean="0">
                <a:solidFill>
                  <a:srgbClr val="FF0000"/>
                </a:solidFill>
              </a:rPr>
              <a:t>Lahat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ng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kaharian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Lahat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ng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kapangyarihan</a:t>
            </a:r>
            <a:endParaRPr lang="en-US" sz="15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500" b="1" dirty="0" err="1" smtClean="0">
                <a:solidFill>
                  <a:srgbClr val="FF0000"/>
                </a:solidFill>
              </a:rPr>
              <a:t>SaYo'y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wala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nang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papantay</a:t>
            </a:r>
            <a:endParaRPr lang="en-US" sz="15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5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500" b="1" dirty="0" smtClean="0">
                <a:solidFill>
                  <a:srgbClr val="FF0000"/>
                </a:solidFill>
              </a:rPr>
              <a:t>Chorus 1</a:t>
            </a:r>
          </a:p>
          <a:p>
            <a:pPr algn="l"/>
            <a:r>
              <a:rPr lang="en-US" sz="1500" b="1" dirty="0" err="1" smtClean="0">
                <a:solidFill>
                  <a:srgbClr val="FF0000"/>
                </a:solidFill>
              </a:rPr>
              <a:t>Ang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mga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anghel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nagpupuri</a:t>
            </a:r>
            <a:endParaRPr lang="en-US" sz="15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500" b="1" dirty="0" err="1" smtClean="0">
                <a:solidFill>
                  <a:srgbClr val="FF0000"/>
                </a:solidFill>
              </a:rPr>
              <a:t>Ang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Iyong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nilikha'y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nagpupuri</a:t>
            </a:r>
            <a:endParaRPr lang="en-US" sz="15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500" b="1" dirty="0" err="1" smtClean="0">
                <a:solidFill>
                  <a:srgbClr val="FF0000"/>
                </a:solidFill>
              </a:rPr>
              <a:t>Aawitan</a:t>
            </a:r>
            <a:r>
              <a:rPr lang="en-US" sz="1500" b="1" dirty="0" smtClean="0">
                <a:solidFill>
                  <a:srgbClr val="FF0000"/>
                </a:solidFill>
              </a:rPr>
              <a:t> Kang </a:t>
            </a:r>
            <a:r>
              <a:rPr lang="en-US" sz="1500" b="1" dirty="0" err="1" smtClean="0">
                <a:solidFill>
                  <a:srgbClr val="FF0000"/>
                </a:solidFill>
              </a:rPr>
              <a:t>lagi</a:t>
            </a:r>
            <a:endParaRPr lang="en-US" sz="15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500" b="1" dirty="0" smtClean="0">
                <a:solidFill>
                  <a:srgbClr val="FF0000"/>
                </a:solidFill>
              </a:rPr>
              <a:t>Banal </a:t>
            </a:r>
            <a:r>
              <a:rPr lang="en-US" sz="1500" b="1" dirty="0" err="1" smtClean="0">
                <a:solidFill>
                  <a:srgbClr val="FF0000"/>
                </a:solidFill>
              </a:rPr>
              <a:t>magpakailanman</a:t>
            </a:r>
            <a:endParaRPr lang="en-US" sz="15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5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500" b="1" dirty="0" smtClean="0">
                <a:solidFill>
                  <a:schemeClr val="tx1"/>
                </a:solidFill>
              </a:rPr>
              <a:t>Kung </a:t>
            </a:r>
            <a:r>
              <a:rPr lang="en-US" sz="1500" b="1" dirty="0" err="1" smtClean="0">
                <a:solidFill>
                  <a:schemeClr val="tx1"/>
                </a:solidFill>
              </a:rPr>
              <a:t>ika'y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pinatawad</a:t>
            </a:r>
            <a:r>
              <a:rPr lang="en-US" sz="1500" b="1" dirty="0" smtClean="0">
                <a:solidFill>
                  <a:schemeClr val="tx1"/>
                </a:solidFill>
              </a:rPr>
              <a:t>  Kung </a:t>
            </a:r>
            <a:r>
              <a:rPr lang="en-US" sz="1500" b="1" dirty="0" err="1" smtClean="0">
                <a:solidFill>
                  <a:schemeClr val="tx1"/>
                </a:solidFill>
              </a:rPr>
              <a:t>ikaw</a:t>
            </a:r>
            <a:r>
              <a:rPr lang="en-US" sz="1500" b="1" dirty="0" smtClean="0">
                <a:solidFill>
                  <a:schemeClr val="tx1"/>
                </a:solidFill>
              </a:rPr>
              <a:t> ay </a:t>
            </a:r>
            <a:r>
              <a:rPr lang="en-US" sz="1500" b="1" dirty="0" err="1" smtClean="0">
                <a:solidFill>
                  <a:schemeClr val="tx1"/>
                </a:solidFill>
              </a:rPr>
              <a:t>tinubos</a:t>
            </a:r>
            <a:endParaRPr lang="en-US" sz="15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500" b="1" dirty="0" err="1" smtClean="0">
                <a:solidFill>
                  <a:schemeClr val="tx1"/>
                </a:solidFill>
              </a:rPr>
              <a:t>Umawit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ng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papuring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walang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hanggan</a:t>
            </a:r>
            <a:endParaRPr lang="en-US" sz="15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500" b="1" dirty="0" smtClean="0">
                <a:solidFill>
                  <a:schemeClr val="tx1"/>
                </a:solidFill>
              </a:rPr>
              <a:t>Kung </a:t>
            </a:r>
            <a:r>
              <a:rPr lang="en-US" sz="1500" b="1" dirty="0" err="1" smtClean="0">
                <a:solidFill>
                  <a:schemeClr val="tx1"/>
                </a:solidFill>
              </a:rPr>
              <a:t>ika'y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pinalaya</a:t>
            </a:r>
            <a:r>
              <a:rPr lang="en-US" sz="1500" b="1" dirty="0" smtClean="0">
                <a:solidFill>
                  <a:schemeClr val="tx1"/>
                </a:solidFill>
              </a:rPr>
              <a:t>  Kung </a:t>
            </a:r>
            <a:r>
              <a:rPr lang="en-US" sz="1500" b="1" dirty="0" err="1" smtClean="0">
                <a:solidFill>
                  <a:schemeClr val="tx1"/>
                </a:solidFill>
              </a:rPr>
              <a:t>hawak</a:t>
            </a:r>
            <a:r>
              <a:rPr lang="en-US" sz="1500" b="1" dirty="0" smtClean="0">
                <a:solidFill>
                  <a:schemeClr val="tx1"/>
                </a:solidFill>
              </a:rPr>
              <a:t> mo </a:t>
            </a:r>
            <a:r>
              <a:rPr lang="en-US" sz="1500" b="1" dirty="0" err="1" smtClean="0">
                <a:solidFill>
                  <a:schemeClr val="tx1"/>
                </a:solidFill>
              </a:rPr>
              <a:t>ang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Ngalan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Nya</a:t>
            </a:r>
            <a:endParaRPr lang="en-US" sz="15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500" b="1" dirty="0" err="1" smtClean="0">
                <a:solidFill>
                  <a:schemeClr val="tx1"/>
                </a:solidFill>
              </a:rPr>
              <a:t>Umawit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ng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papuring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walang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hanggan</a:t>
            </a:r>
            <a:endParaRPr lang="en-US" sz="15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500" b="1" dirty="0" err="1" smtClean="0">
                <a:solidFill>
                  <a:schemeClr val="tx1"/>
                </a:solidFill>
              </a:rPr>
              <a:t>Awitan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Sya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ngayon</a:t>
            </a:r>
            <a:r>
              <a:rPr lang="en-US" sz="1500" b="1" dirty="0" smtClean="0">
                <a:solidFill>
                  <a:schemeClr val="tx1"/>
                </a:solidFill>
              </a:rPr>
              <a:t> at </a:t>
            </a:r>
            <a:r>
              <a:rPr lang="en-US" sz="1500" b="1" dirty="0" err="1" smtClean="0">
                <a:solidFill>
                  <a:schemeClr val="tx1"/>
                </a:solidFill>
              </a:rPr>
              <a:t>kailanman</a:t>
            </a:r>
            <a:endParaRPr lang="en-US" sz="15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5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500" b="1" dirty="0" smtClean="0">
                <a:solidFill>
                  <a:srgbClr val="FF0000"/>
                </a:solidFill>
              </a:rPr>
              <a:t>Chorus 2</a:t>
            </a:r>
          </a:p>
          <a:p>
            <a:pPr algn="l"/>
            <a:r>
              <a:rPr lang="en-US" sz="1500" b="1" dirty="0" err="1" smtClean="0">
                <a:solidFill>
                  <a:srgbClr val="FF0000"/>
                </a:solidFill>
              </a:rPr>
              <a:t>Dinggin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ang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aming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awit</a:t>
            </a:r>
            <a:endParaRPr lang="en-US" sz="15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500" b="1" dirty="0" err="1" smtClean="0">
                <a:solidFill>
                  <a:srgbClr val="FF0000"/>
                </a:solidFill>
              </a:rPr>
              <a:t>Hari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ng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mga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hari</a:t>
            </a:r>
            <a:endParaRPr lang="en-US" sz="15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500" b="1" dirty="0" err="1" smtClean="0">
                <a:solidFill>
                  <a:srgbClr val="FF0000"/>
                </a:solidFill>
              </a:rPr>
              <a:t>Ika'y</a:t>
            </a:r>
            <a:r>
              <a:rPr lang="en-US" sz="1500" b="1" dirty="0" smtClean="0">
                <a:solidFill>
                  <a:srgbClr val="FF0000"/>
                </a:solidFill>
              </a:rPr>
              <a:t> Banal </a:t>
            </a:r>
            <a:r>
              <a:rPr lang="en-US" sz="1500" b="1" dirty="0" err="1" smtClean="0">
                <a:solidFill>
                  <a:srgbClr val="FF0000"/>
                </a:solidFill>
              </a:rPr>
              <a:t>na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Diyos</a:t>
            </a:r>
            <a:r>
              <a:rPr lang="en-US" sz="1500" b="1" dirty="0" smtClean="0">
                <a:solidFill>
                  <a:srgbClr val="FF0000"/>
                </a:solidFill>
              </a:rPr>
              <a:t> O </a:t>
            </a:r>
            <a:r>
              <a:rPr lang="en-US" sz="1500" b="1" dirty="0" err="1" smtClean="0">
                <a:solidFill>
                  <a:srgbClr val="FF0000"/>
                </a:solidFill>
              </a:rPr>
              <a:t>Hesus</a:t>
            </a:r>
            <a:endParaRPr lang="en-US" sz="15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500" b="1" dirty="0" smtClean="0">
                <a:solidFill>
                  <a:srgbClr val="FF0000"/>
                </a:solidFill>
              </a:rPr>
              <a:t>Banal </a:t>
            </a:r>
            <a:r>
              <a:rPr lang="en-US" sz="1500" b="1" dirty="0" err="1" smtClean="0">
                <a:solidFill>
                  <a:srgbClr val="FF0000"/>
                </a:solidFill>
              </a:rPr>
              <a:t>magpakailanman</a:t>
            </a:r>
            <a:endParaRPr lang="en-US" sz="15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5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500" b="1" dirty="0" smtClean="0">
                <a:solidFill>
                  <a:schemeClr val="tx1"/>
                </a:solidFill>
              </a:rPr>
              <a:t>Tag</a:t>
            </a:r>
          </a:p>
          <a:p>
            <a:pPr algn="l"/>
            <a:r>
              <a:rPr lang="en-US" sz="1500" b="1" dirty="0" err="1" smtClean="0">
                <a:solidFill>
                  <a:schemeClr val="tx1"/>
                </a:solidFill>
              </a:rPr>
              <a:t>Ika'y</a:t>
            </a:r>
            <a:r>
              <a:rPr lang="en-US" sz="1500" b="1" dirty="0" smtClean="0">
                <a:solidFill>
                  <a:schemeClr val="tx1"/>
                </a:solidFill>
              </a:rPr>
              <a:t> Banal </a:t>
            </a:r>
            <a:r>
              <a:rPr lang="en-US" sz="1500" b="1" dirty="0" err="1" smtClean="0">
                <a:solidFill>
                  <a:schemeClr val="tx1"/>
                </a:solidFill>
              </a:rPr>
              <a:t>na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Diyos</a:t>
            </a:r>
            <a:r>
              <a:rPr lang="en-US" sz="1500" b="1" dirty="0" smtClean="0">
                <a:solidFill>
                  <a:schemeClr val="tx1"/>
                </a:solidFill>
              </a:rPr>
              <a:t> O </a:t>
            </a:r>
            <a:r>
              <a:rPr lang="en-US" sz="1500" b="1" dirty="0" err="1" smtClean="0">
                <a:solidFill>
                  <a:schemeClr val="tx1"/>
                </a:solidFill>
              </a:rPr>
              <a:t>Hesus</a:t>
            </a:r>
            <a:endParaRPr lang="en-US" sz="15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500" b="1" dirty="0" smtClean="0">
                <a:solidFill>
                  <a:schemeClr val="tx1"/>
                </a:solidFill>
              </a:rPr>
              <a:t>Banal </a:t>
            </a:r>
            <a:r>
              <a:rPr lang="en-US" sz="1500" b="1" dirty="0" err="1" smtClean="0">
                <a:solidFill>
                  <a:schemeClr val="tx1"/>
                </a:solidFill>
              </a:rPr>
              <a:t>magpakailanman</a:t>
            </a:r>
            <a:endParaRPr lang="en-US" sz="1500" b="1" dirty="0" smtClean="0">
              <a:solidFill>
                <a:schemeClr val="tx1"/>
              </a:solidFill>
            </a:endParaRPr>
          </a:p>
          <a:p>
            <a:pPr algn="l"/>
            <a:endParaRPr lang="en-US" sz="15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124</Words>
  <Application>Microsoft Office PowerPoint</Application>
  <PresentationFormat>On-screen Show (4:3)</PresentationFormat>
  <Paragraphs>33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Banal Magpakailanman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Banal Magpakailanman TAGALOG</dc:title>
  <dc:creator>FRONT</dc:creator>
  <cp:lastModifiedBy>FRONT</cp:lastModifiedBy>
  <cp:revision>5</cp:revision>
  <dcterms:created xsi:type="dcterms:W3CDTF">2025-01-20T22:41:47Z</dcterms:created>
  <dcterms:modified xsi:type="dcterms:W3CDTF">2025-02-10T00:02:31Z</dcterms:modified>
</cp:coreProperties>
</file>