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157A7-2C8D-42C9-B8CC-95E8DAABBD44}" type="datetimeFigureOut">
              <a:rPr lang="en-US" smtClean="0"/>
              <a:pPr/>
              <a:t>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52AC7-131E-4F4F-888B-B104C2838F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บริสุทธิ์นิรันดร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76200"/>
            <a:ext cx="3657600" cy="381000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บริสุทธิ์นิ</a:t>
            </a:r>
            <a:r>
              <a:rPr lang="th-TH" b="1" dirty="0" smtClean="0"/>
              <a:t>รันดร์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28600"/>
            <a:ext cx="3962400" cy="4114800"/>
          </a:xfrm>
        </p:spPr>
        <p:txBody>
          <a:bodyPr>
            <a:noAutofit/>
          </a:bodyPr>
          <a:lstStyle/>
          <a:p>
            <a:pPr algn="l"/>
            <a:r>
              <a:rPr lang="th-TH" sz="1200" b="1" dirty="0" smtClean="0">
                <a:solidFill>
                  <a:schemeClr val="tx1"/>
                </a:solidFill>
              </a:rPr>
              <a:t>หลาย</a:t>
            </a:r>
            <a:r>
              <a:rPr lang="th-TH" sz="1200" b="1" dirty="0" smtClean="0">
                <a:solidFill>
                  <a:schemeClr val="tx1"/>
                </a:solidFill>
              </a:rPr>
              <a:t>พันชั่วอายุคน นมัสการพระองค์ </a:t>
            </a:r>
          </a:p>
          <a:p>
            <a:pPr algn="l"/>
            <a:r>
              <a:rPr lang="th-TH" sz="1200" b="1" dirty="0" smtClean="0">
                <a:solidFill>
                  <a:schemeClr val="tx1"/>
                </a:solidFill>
              </a:rPr>
              <a:t>ร่วมกันร้องบทเพลงถึงพระเยซู </a:t>
            </a:r>
          </a:p>
          <a:p>
            <a:pPr algn="l"/>
            <a:r>
              <a:rPr lang="th-TH" sz="1200" b="1" dirty="0" smtClean="0">
                <a:solidFill>
                  <a:schemeClr val="tx1"/>
                </a:solidFill>
              </a:rPr>
              <a:t>และบรรดาคนที่มาก่อน และคนที่มีความเชื่อ        </a:t>
            </a:r>
          </a:p>
          <a:p>
            <a:pPr algn="l"/>
            <a:r>
              <a:rPr lang="th-TH" sz="1200" b="1" dirty="0" smtClean="0">
                <a:solidFill>
                  <a:schemeClr val="tx1"/>
                </a:solidFill>
              </a:rPr>
              <a:t>เราจะร้องบทเพลงถึงพระเยซู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  <a:endParaRPr lang="th-TH" sz="1200" b="1" dirty="0" smtClean="0">
              <a:solidFill>
                <a:schemeClr val="tx1"/>
              </a:solidFill>
            </a:endParaRPr>
          </a:p>
          <a:p>
            <a:pPr algn="l"/>
            <a:r>
              <a:rPr lang="th-TH" sz="600" b="1" dirty="0" smtClean="0">
                <a:solidFill>
                  <a:schemeClr val="tx1"/>
                </a:solidFill>
              </a:rPr>
              <a:t>      </a:t>
            </a:r>
            <a:endParaRPr lang="th-TH" sz="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Pre-Chorus: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พระนาม คือนามสูงสุด 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th-TH" sz="1200" b="1" dirty="0" smtClean="0">
                <a:solidFill>
                  <a:srgbClr val="FF0000"/>
                </a:solidFill>
              </a:rPr>
              <a:t>พระ</a:t>
            </a:r>
            <a:r>
              <a:rPr lang="th-TH" sz="1200" b="1" dirty="0" smtClean="0">
                <a:solidFill>
                  <a:srgbClr val="FF0000"/>
                </a:solidFill>
              </a:rPr>
              <a:t>นาม คือนามยิ่งใหญ่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พระนาม คือนามเหนือนามใดๆ 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ทุกบัลลังก์ และ</a:t>
            </a:r>
            <a:r>
              <a:rPr lang="th-TH" sz="1200" b="1" dirty="0" smtClean="0">
                <a:solidFill>
                  <a:srgbClr val="FF0000"/>
                </a:solidFill>
              </a:rPr>
              <a:t>อาณาจักร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th-TH" sz="1200" b="1" dirty="0" smtClean="0">
                <a:solidFill>
                  <a:srgbClr val="FF0000"/>
                </a:solidFill>
              </a:rPr>
              <a:t>ทุก</a:t>
            </a:r>
            <a:r>
              <a:rPr lang="th-TH" sz="1200" b="1" dirty="0" smtClean="0">
                <a:solidFill>
                  <a:srgbClr val="FF0000"/>
                </a:solidFill>
              </a:rPr>
              <a:t>อำนาจ และทุกยศศักดิ์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เยซู คือนามเหนือนามใดๆ</a:t>
            </a:r>
            <a:r>
              <a:rPr lang="en-US" sz="1200" b="1" dirty="0" smtClean="0">
                <a:solidFill>
                  <a:srgbClr val="FF0000"/>
                </a:solidFill>
              </a:rPr>
              <a:t>.</a:t>
            </a:r>
            <a:endParaRPr lang="th-TH" sz="12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600" b="1" dirty="0" smtClean="0">
                <a:solidFill>
                  <a:srgbClr val="FF0000"/>
                </a:solidFill>
              </a:rPr>
              <a:t>                             </a:t>
            </a: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 1: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ทูตสวรรค์ร้อง ร่วมร้อง บริสุทธิ์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สิ่งทรงสร้าง ร่วมร้อง บริสุทธิ์ 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เรายกย่องพระนาม บริสุทธิ์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บริสุทธิ์นิรันดร์</a:t>
            </a:r>
            <a:r>
              <a:rPr lang="en-US" sz="1200" b="1" dirty="0" smtClean="0">
                <a:solidFill>
                  <a:srgbClr val="FF0000"/>
                </a:solidFill>
              </a:rPr>
              <a:t>.</a:t>
            </a:r>
            <a:endParaRPr lang="th-TH" sz="12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800" b="1" dirty="0" smtClean="0">
                <a:solidFill>
                  <a:schemeClr val="tx1"/>
                </a:solidFill>
              </a:rPr>
              <a:t>   </a:t>
            </a:r>
          </a:p>
          <a:p>
            <a:pPr algn="l"/>
            <a:r>
              <a:rPr lang="th-TH" sz="1200" b="1" dirty="0" smtClean="0">
                <a:solidFill>
                  <a:schemeClr val="tx1"/>
                </a:solidFill>
              </a:rPr>
              <a:t>หาก </a:t>
            </a:r>
            <a:r>
              <a:rPr lang="th-TH" sz="1200" b="1" dirty="0" smtClean="0">
                <a:solidFill>
                  <a:schemeClr val="tx1"/>
                </a:solidFill>
              </a:rPr>
              <a:t>เราได้รับการอภัย และได้รับการไถ่บาป</a:t>
            </a:r>
          </a:p>
          <a:p>
            <a:pPr algn="l"/>
            <a:r>
              <a:rPr lang="th-TH" sz="1200" b="1" dirty="0" smtClean="0">
                <a:solidFill>
                  <a:schemeClr val="tx1"/>
                </a:solidFill>
              </a:rPr>
              <a:t>นมัสการพระเยซูตลอดไป</a:t>
            </a:r>
          </a:p>
          <a:p>
            <a:pPr algn="l"/>
            <a:r>
              <a:rPr lang="th-TH" sz="1200" b="1" dirty="0" smtClean="0">
                <a:solidFill>
                  <a:schemeClr val="tx1"/>
                </a:solidFill>
              </a:rPr>
              <a:t>หากเราเดินในทางเสรี และเราเชื่อในพระองค์</a:t>
            </a:r>
          </a:p>
          <a:p>
            <a:pPr algn="l"/>
            <a:r>
              <a:rPr lang="th-TH" sz="1200" b="1" dirty="0" smtClean="0">
                <a:solidFill>
                  <a:schemeClr val="tx1"/>
                </a:solidFill>
              </a:rPr>
              <a:t>นมัสการพระเยซูตลอดไป</a:t>
            </a:r>
          </a:p>
          <a:p>
            <a:pPr algn="l"/>
            <a:r>
              <a:rPr lang="th-TH" sz="1200" b="1" dirty="0" smtClean="0">
                <a:solidFill>
                  <a:schemeClr val="tx1"/>
                </a:solidFill>
              </a:rPr>
              <a:t>นมัสการชั่วนิรันดร์ และ เอเมน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  <a:endParaRPr lang="th-TH" sz="1200" b="1" dirty="0" smtClean="0">
              <a:solidFill>
                <a:schemeClr val="tx1"/>
              </a:solidFill>
            </a:endParaRPr>
          </a:p>
          <a:p>
            <a:pPr algn="l"/>
            <a:endParaRPr lang="th-TH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 2: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ทุกชนชาติ ร่วมร้อง บริสุทธิ์ 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ถึงราชาสูงสุด บริสุทธิ์ 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พระองค์ไม่เปลี่ยนแปลง บริสุทธิ์</a:t>
            </a:r>
          </a:p>
          <a:p>
            <a:pPr algn="l"/>
            <a:r>
              <a:rPr lang="th-TH" sz="1200" b="1" dirty="0" smtClean="0">
                <a:solidFill>
                  <a:srgbClr val="FF0000"/>
                </a:solidFill>
              </a:rPr>
              <a:t>บริสุทธิ์นิรันดร์</a:t>
            </a:r>
            <a:r>
              <a:rPr lang="en-US" sz="12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พระองค์ไม่เปลี่ยนแปลง บริสุทธิ์</a:t>
            </a:r>
          </a:p>
          <a:p>
            <a:pPr algn="l"/>
            <a:r>
              <a:rPr lang="th-TH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บริสุทธิ์นิรันดร์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2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167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บริสุทธิ์นิรันดร์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บริสุทธิ์นิรันดร์ THAI</dc:title>
  <dc:creator>FRONT</dc:creator>
  <cp:lastModifiedBy>FRONT</cp:lastModifiedBy>
  <cp:revision>7</cp:revision>
  <dcterms:created xsi:type="dcterms:W3CDTF">2025-01-20T22:30:49Z</dcterms:created>
  <dcterms:modified xsi:type="dcterms:W3CDTF">2025-01-28T17:34:34Z</dcterms:modified>
</cp:coreProperties>
</file>