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605C-D5ED-4F88-B824-3EDE7744E4DB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54AE-33C3-4761-9A13-F9DAD9401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605C-D5ED-4F88-B824-3EDE7744E4DB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54AE-33C3-4761-9A13-F9DAD9401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605C-D5ED-4F88-B824-3EDE7744E4DB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54AE-33C3-4761-9A13-F9DAD9401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605C-D5ED-4F88-B824-3EDE7744E4DB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54AE-33C3-4761-9A13-F9DAD9401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605C-D5ED-4F88-B824-3EDE7744E4DB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54AE-33C3-4761-9A13-F9DAD9401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605C-D5ED-4F88-B824-3EDE7744E4DB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54AE-33C3-4761-9A13-F9DAD9401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605C-D5ED-4F88-B824-3EDE7744E4DB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54AE-33C3-4761-9A13-F9DAD9401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605C-D5ED-4F88-B824-3EDE7744E4DB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54AE-33C3-4761-9A13-F9DAD9401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605C-D5ED-4F88-B824-3EDE7744E4DB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54AE-33C3-4761-9A13-F9DAD9401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605C-D5ED-4F88-B824-3EDE7744E4DB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54AE-33C3-4761-9A13-F9DAD9401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605C-D5ED-4F88-B824-3EDE7744E4DB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54AE-33C3-4761-9A13-F9DAD9401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B605C-D5ED-4F88-B824-3EDE7744E4DB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B54AE-33C3-4761-9A13-F9DAD94019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scue the perish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182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നാശപാപികളെ രക്ഷിപ്പാ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1"/>
            <a:ext cx="7843838" cy="571479"/>
          </a:xfrm>
        </p:spPr>
        <p:txBody>
          <a:bodyPr>
            <a:normAutofit fontScale="90000"/>
          </a:bodyPr>
          <a:lstStyle/>
          <a:p>
            <a:r>
              <a:rPr lang="ml-IN" sz="4000" b="1" dirty="0" smtClean="0"/>
              <a:t>നാശപാപികളെ </a:t>
            </a:r>
            <a:r>
              <a:rPr lang="ml-IN" sz="4000" b="1" dirty="0" smtClean="0"/>
              <a:t>രക്ഷിപ്പാൻ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1000108"/>
            <a:ext cx="5643602" cy="5143536"/>
          </a:xfrm>
        </p:spPr>
        <p:txBody>
          <a:bodyPr>
            <a:noAutofit/>
          </a:bodyPr>
          <a:lstStyle/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നാശ പാപികളെ രക്ഷിപ്പാൻ കൈയെ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നീട്ടി ഉദ്ധാരണം ചെയ്ക വേഗം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കേണപേക്ഷിച്ചീടിൻ വീണോരെ താങ്ങിൻ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രക്ഷണ്യ വീരനുണ്ടെന്നു </a:t>
            </a:r>
            <a:r>
              <a:rPr lang="ml-IN" sz="1600" b="1" dirty="0" smtClean="0">
                <a:solidFill>
                  <a:schemeClr val="tx1"/>
                </a:solidFill>
              </a:rPr>
              <a:t>ചൊല്ലീൻ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ml-IN" sz="1600" b="1" dirty="0" smtClean="0">
              <a:solidFill>
                <a:schemeClr val="tx1"/>
              </a:solidFill>
            </a:endParaRPr>
          </a:p>
          <a:p>
            <a:pPr algn="l"/>
            <a:endParaRPr lang="ml-IN" sz="1600" b="1" dirty="0" smtClean="0">
              <a:solidFill>
                <a:schemeClr val="tx1"/>
              </a:solidFill>
            </a:endParaRP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ചരണങ്ങൾ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നാശ പാപികളെ രക്ഷ ചെയ്തീടീൻ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യേശു കാരുണ്യവാൻ രക്ഷിക്കും താൻ.</a:t>
            </a:r>
          </a:p>
          <a:p>
            <a:pPr algn="l"/>
            <a:endParaRPr lang="ml-IN" sz="1600" b="1" dirty="0" smtClean="0">
              <a:solidFill>
                <a:schemeClr val="tx1"/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തന്നെ നിന്ദിക്കിലും താൻ കാക്കുന്നല്ലോ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താപികളെ ചേർത്തു രക്ഷ ചെയ്‍വാൻ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തീക്ഷ്ണ യാചനം നാം സൗമ്യ വിളിയും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ചെയ്കിൽ വിമോചിക്കും </a:t>
            </a:r>
            <a:r>
              <a:rPr lang="ml-IN" sz="1600" b="1" dirty="0" smtClean="0">
                <a:solidFill>
                  <a:schemeClr val="tx1"/>
                </a:solidFill>
              </a:rPr>
              <a:t>ചെല്ലുന്നോരെ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ml-IN" sz="1600" b="1" dirty="0" smtClean="0">
              <a:solidFill>
                <a:schemeClr val="tx1"/>
              </a:solidFill>
            </a:endParaRPr>
          </a:p>
          <a:p>
            <a:pPr algn="l"/>
            <a:endParaRPr lang="ml-IN" sz="1600" b="1" dirty="0" smtClean="0">
              <a:solidFill>
                <a:schemeClr val="tx1"/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രക്ഷണ്യ വേലപോൽ ധർമ്മം മറ്റില്ല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രക്ഷകൻ നൽകും പ്രയത്നബലം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വേലിയരികത്തും ദൂതറിയിച്ചു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രക്ഷകൻ മൃത്യു ഏറ്റെന്നു ചൊൽക.</a:t>
            </a:r>
          </a:p>
          <a:p>
            <a:pPr algn="l"/>
            <a:endParaRPr lang="ml-IN" sz="1600" b="1" dirty="0" smtClean="0">
              <a:solidFill>
                <a:schemeClr val="tx1"/>
              </a:solidFill>
            </a:endParaRPr>
          </a:p>
          <a:p>
            <a:pPr algn="l"/>
            <a:endParaRPr lang="ml-IN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58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നാശപാപികളെ രക്ഷിപ്പാൻ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നാശ പാപികളെ രക്ഷിപ്പാൻ</dc:title>
  <dc:creator>mary</dc:creator>
  <cp:lastModifiedBy>FRONT</cp:lastModifiedBy>
  <cp:revision>8</cp:revision>
  <dcterms:created xsi:type="dcterms:W3CDTF">2022-03-11T21:07:03Z</dcterms:created>
  <dcterms:modified xsi:type="dcterms:W3CDTF">2025-01-20T18:32:50Z</dcterms:modified>
</cp:coreProperties>
</file>