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33714-4214-41C9-920B-C36E319D1D5F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7268D-8EFE-4893-93C5-65170EDF5D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 Still My Soul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42852"/>
            <a:ext cx="7429552" cy="357190"/>
          </a:xfrm>
        </p:spPr>
        <p:txBody>
          <a:bodyPr>
            <a:noAutofit/>
          </a:bodyPr>
          <a:lstStyle/>
          <a:p>
            <a:r>
              <a:rPr lang="en-US" sz="4000" b="1" cap="small" dirty="0" smtClean="0"/>
              <a:t/>
            </a:r>
            <a:br>
              <a:rPr lang="en-US" sz="4000" b="1" cap="small" dirty="0" smtClean="0"/>
            </a:br>
            <a:r>
              <a:rPr lang="ta-IN" sz="4000" b="1" cap="small" dirty="0" smtClean="0"/>
              <a:t>அசையாதே என் </a:t>
            </a:r>
            <a:r>
              <a:rPr lang="ta-IN" sz="4000" b="1" cap="small" dirty="0" smtClean="0"/>
              <a:t>மனமே</a:t>
            </a:r>
            <a:r>
              <a:rPr lang="ta-IN" sz="4000" b="1" cap="small" dirty="0"/>
              <a:t/>
            </a:r>
            <a:br>
              <a:rPr lang="ta-IN" sz="4000" b="1" cap="small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714356"/>
            <a:ext cx="8972568" cy="6143644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அசையாதே ஆண்டவர் உன் துணை,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துக்கமாம் பார சிலுவை இதே,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ஆண்டவரே, பார்த்துக்கொள்வார்,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அவரே, எல்லாவற்றிலும்,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வாக்கு மாறிடார், அசையாதே,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ஆத்ம நண்பர் அவர்,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எக்காலத்திலும், முடிவில் ஆனந்தம்.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அசையாதே, அவர்தாம்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பாதுகாப்பார், உன் எதிர் காலம்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கடந்தார், உன் விசுவாசம்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அசையாமல் வைப்பாய்,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சந்தேகங்கள், யாவுமே நீங்கிடும்,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அசையாதே, காற்றும் அலைகளுமே,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அவரை நன்றே அறிந்திடும்.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கலங்காதே, உன் நண்பர்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மாண்டு போவார், எல்லாமே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இருளாய் தோன்றுமே, இப்போது நீ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அவரின் அன்பை காண்பாய்,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கண்ணீரை, அவரே துடைப்பார்,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கலங்காதே, உன் இயேசுவே அவரே,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கடனை முற்றிலும் தீர்ப்பாரே.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ta-IN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நெருங்குதே, அந்நேரம் விரைவாய்,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நாமெல்லோரும், நம் ஆண்டவருடன்,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பயமின்றி துக்கத்தின் பாரம் நீங்கி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நாமே, அன்பின் ஆனந்தமே,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கலங்கிடேன், நம் கண்ணீரும் நீங்குமே,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பத்திரமாய், ஆனந்தமாய் என்றும்.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ஆனந்தமாய் நாம் பாடி போற்றுவோம்,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இவ்வுலகம் விட்டே விண்ணேகுவோம்,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ஆண்டவர், நமக்காய் செய்த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நன்மை, நன்றியுடனே, துதித்துப்பாடியே,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ஆனந்தமாய், நம் நீதியின் சூர்யனை,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மேகம் கடந்து பின் என்றும் ஒளியில்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173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அசையாதே என் மனமே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அசையாதே என் மனமே </dc:title>
  <dc:creator>mary</dc:creator>
  <cp:lastModifiedBy>FRONT</cp:lastModifiedBy>
  <cp:revision>7</cp:revision>
  <dcterms:created xsi:type="dcterms:W3CDTF">2021-05-05T16:48:07Z</dcterms:created>
  <dcterms:modified xsi:type="dcterms:W3CDTF">2025-01-15T19:20:48Z</dcterms:modified>
</cp:coreProperties>
</file>