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E5101-F08C-4D9A-BD01-D6CFC29719B2}" type="datetimeFigureOut">
              <a:rPr lang="en-US" smtClean="0"/>
              <a:pPr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9E249-6BD1-4B89-A548-AD37D30186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E5101-F08C-4D9A-BD01-D6CFC29719B2}" type="datetimeFigureOut">
              <a:rPr lang="en-US" smtClean="0"/>
              <a:pPr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9E249-6BD1-4B89-A548-AD37D30186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E5101-F08C-4D9A-BD01-D6CFC29719B2}" type="datetimeFigureOut">
              <a:rPr lang="en-US" smtClean="0"/>
              <a:pPr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9E249-6BD1-4B89-A548-AD37D30186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E5101-F08C-4D9A-BD01-D6CFC29719B2}" type="datetimeFigureOut">
              <a:rPr lang="en-US" smtClean="0"/>
              <a:pPr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9E249-6BD1-4B89-A548-AD37D30186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E5101-F08C-4D9A-BD01-D6CFC29719B2}" type="datetimeFigureOut">
              <a:rPr lang="en-US" smtClean="0"/>
              <a:pPr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9E249-6BD1-4B89-A548-AD37D30186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E5101-F08C-4D9A-BD01-D6CFC29719B2}" type="datetimeFigureOut">
              <a:rPr lang="en-US" smtClean="0"/>
              <a:pPr/>
              <a:t>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9E249-6BD1-4B89-A548-AD37D30186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E5101-F08C-4D9A-BD01-D6CFC29719B2}" type="datetimeFigureOut">
              <a:rPr lang="en-US" smtClean="0"/>
              <a:pPr/>
              <a:t>1/3/2025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9E249-6BD1-4B89-A548-AD37D30186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E5101-F08C-4D9A-BD01-D6CFC29719B2}" type="datetimeFigureOut">
              <a:rPr lang="en-US" smtClean="0"/>
              <a:pPr/>
              <a:t>1/3/2025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9E249-6BD1-4B89-A548-AD37D30186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E5101-F08C-4D9A-BD01-D6CFC29719B2}" type="datetimeFigureOut">
              <a:rPr lang="en-US" smtClean="0"/>
              <a:pPr/>
              <a:t>1/3/2025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9E249-6BD1-4B89-A548-AD37D30186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E5101-F08C-4D9A-BD01-D6CFC29719B2}" type="datetimeFigureOut">
              <a:rPr lang="en-US" smtClean="0"/>
              <a:pPr/>
              <a:t>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9E249-6BD1-4B89-A548-AD37D30186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E5101-F08C-4D9A-BD01-D6CFC29719B2}" type="datetimeFigureOut">
              <a:rPr lang="en-US" smtClean="0"/>
              <a:pPr/>
              <a:t>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B9E249-6BD1-4B89-A548-AD37D30186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CE5101-F08C-4D9A-BD01-D6CFC29719B2}" type="datetimeFigureOut">
              <a:rPr lang="en-US" smtClean="0"/>
              <a:pPr/>
              <a:t>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9E249-6BD1-4B89-A548-AD37D30186F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en peace, like a river, attendeth my way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जब शान्तिको नदी मभित्र बग्दछ जब हुरी बतास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599"/>
            <a:ext cx="8229600" cy="609601"/>
          </a:xfrm>
        </p:spPr>
        <p:txBody>
          <a:bodyPr>
            <a:normAutofit/>
          </a:bodyPr>
          <a:lstStyle/>
          <a:p>
            <a:r>
              <a:rPr lang="hi-IN" sz="3200" b="1" dirty="0"/>
              <a:t>जब शान्तिको नदी मभित्र बग्दछ जब हुरी </a:t>
            </a:r>
            <a:r>
              <a:rPr lang="hi-IN" sz="3200" b="1" dirty="0" smtClean="0"/>
              <a:t>बतास</a:t>
            </a:r>
            <a:r>
              <a:rPr lang="en-US" sz="3200" b="1" dirty="0" smtClean="0"/>
              <a:t> 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5000" y="1676400"/>
            <a:ext cx="5715000" cy="4495800"/>
          </a:xfrm>
        </p:spPr>
        <p:txBody>
          <a:bodyPr>
            <a:normAutofit fontScale="47500" lnSpcReduction="20000"/>
          </a:bodyPr>
          <a:lstStyle/>
          <a:p>
            <a:pPr algn="l"/>
            <a:r>
              <a:rPr lang="hi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१.  जब शान्तिको नदी मभित्र बग्दछ, जब हुरी बतास चल्दछ</a:t>
            </a:r>
          </a:p>
          <a:p>
            <a:pPr algn="l"/>
            <a:r>
              <a:rPr lang="hi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हरेक समयमा गाउन सिकाउनुभो, मुक्त छ मुक्त छ मेरो प्राण. 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hi-IN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i-IN" b="1" dirty="0" smtClean="0">
                <a:solidFill>
                  <a:srgbClr val="FF0000"/>
                </a:solidFill>
              </a:rPr>
              <a:t>को. </a:t>
            </a:r>
          </a:p>
          <a:p>
            <a:pPr algn="l"/>
            <a:r>
              <a:rPr lang="hi-IN" b="1" dirty="0" smtClean="0">
                <a:solidFill>
                  <a:srgbClr val="FF0000"/>
                </a:solidFill>
              </a:rPr>
              <a:t>मुक्त छ, मुक्त छ, मेरो प्राण मेरो प्राण</a:t>
            </a:r>
          </a:p>
          <a:p>
            <a:pPr algn="l"/>
            <a:r>
              <a:rPr lang="hi-IN" b="1" dirty="0" smtClean="0">
                <a:solidFill>
                  <a:srgbClr val="FF0000"/>
                </a:solidFill>
              </a:rPr>
              <a:t>मुक्ता छ, मुक्ता छ, मेरो प्राण.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hi-IN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i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२.  शैतानको खेदो र परीक्षामा पनि, यस निश्चयताले सम्हालोस्‌</a:t>
            </a:r>
          </a:p>
          <a:p>
            <a:pPr algn="l"/>
            <a:r>
              <a:rPr lang="hi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ख्रीष्टले मेरो प्राणको वास्ता गर्नुभो, र आफ्नै रगत बहाउनुभो.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hi-IN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i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३.  मेरो पाप यो कस्तो अचम्मको सत्यता, पाप सब केवल आधा होइन</a:t>
            </a:r>
          </a:p>
          <a:p>
            <a:pPr algn="l"/>
            <a:r>
              <a:rPr lang="hi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ठोकिए उनको क्रूसमा बोक्दिन म, स्तुति गाऊ प्रभुको मेरो प्राण. 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hi-IN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i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४.  हतार्नोस्‌ त्यो दिन जब विश्वास दृष्टि बन्छ, बादल पर्दा झैं खोलिन्छ</a:t>
            </a:r>
          </a:p>
          <a:p>
            <a:pPr algn="l"/>
            <a:r>
              <a:rPr lang="hi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तुरही बज्नेछ र प्रभु आउनेछन्‌, तब पनि मुक्त छ मेरो </a:t>
            </a:r>
            <a:r>
              <a:rPr lang="hi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प्राण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128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जब शान्तिको नदी मभित्र बग्दछ जब हुरी बतास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जब शान्तिको नदी मभित्र बग्दछ जब हुरी बतास  nepal</dc:title>
  <dc:creator>FRONT</dc:creator>
  <cp:lastModifiedBy>FRONT</cp:lastModifiedBy>
  <cp:revision>8</cp:revision>
  <dcterms:created xsi:type="dcterms:W3CDTF">2024-12-31T22:20:39Z</dcterms:created>
  <dcterms:modified xsi:type="dcterms:W3CDTF">2025-01-03T17:15:48Z</dcterms:modified>
</cp:coreProperties>
</file>