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B715-CDEA-44D9-AEA3-4E394DD7EB2D}" type="datetimeFigureOut">
              <a:rPr lang="en-US" smtClean="0"/>
              <a:pPr/>
              <a:t>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59815-A77A-484E-8011-69C947BBEC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حملوا الإنج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240" y="214290"/>
            <a:ext cx="2786082" cy="357190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احملوا الإنجيل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7752" y="2071678"/>
            <a:ext cx="40719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>
                <a:solidFill>
                  <a:schemeClr val="bg1"/>
                </a:solidFill>
              </a:rPr>
              <a:t>احملوا الإنجيل بشروا الأنام بالكلام المنير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فالورى قد ضل في تيه الظلام بالهدى يستنير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فأنيروا الكون بالإنجيل نوره بكم بدى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ولتكن أقواله الدليل للذي رام الهدى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أيها الأخوان جاءنا الندى بشروا الهالكين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أنقذوا الغرقان في بحر الردى بالسفين الأمين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وانهضوا في الحال جدوا عاملين بين أهل الرموس 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مفتدين الوقت صلوا مؤمنين لخلاص النفوس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فليعم الكون توزيع الكتاب بإجتهاد السعاة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ar-AE" b="1" dirty="0" smtClean="0">
                <a:solidFill>
                  <a:schemeClr val="bg1"/>
                </a:solidFill>
              </a:rPr>
              <a:t>وليذع في الخلق قوله الصواب للفدى والحياة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احملوا الإنجيل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إحملوا الإنجيل بشروا الأنام</dc:title>
  <dc:creator>mary</dc:creator>
  <cp:lastModifiedBy>FRONT</cp:lastModifiedBy>
  <cp:revision>9</cp:revision>
  <dcterms:created xsi:type="dcterms:W3CDTF">2022-06-27T21:03:46Z</dcterms:created>
  <dcterms:modified xsi:type="dcterms:W3CDTF">2025-01-30T14:39:03Z</dcterms:modified>
</cp:coreProperties>
</file>