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B9BA4-14AD-4CE2-A6BD-7390A637308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00070-80ED-4515-99DE-98ECFC8F69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awon ti nseg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awon</a:t>
            </a:r>
            <a:r>
              <a:rPr lang="en-US" b="1" dirty="0" smtClean="0"/>
              <a:t>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nsegbe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3810000" cy="3962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awon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nsegbe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sajo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nku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F’ </a:t>
            </a:r>
            <a:r>
              <a:rPr lang="en-US" sz="1800" b="1" dirty="0" err="1" smtClean="0">
                <a:solidFill>
                  <a:schemeClr val="tx1"/>
                </a:solidFill>
              </a:rPr>
              <a:t>anu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</a:t>
            </a:r>
            <a:r>
              <a:rPr lang="en-US" sz="1800" b="1" dirty="0" smtClean="0">
                <a:solidFill>
                  <a:schemeClr val="tx1"/>
                </a:solidFill>
              </a:rPr>
              <a:t> won </a:t>
            </a:r>
            <a:r>
              <a:rPr lang="en-US" sz="1800" b="1" dirty="0" err="1" smtClean="0">
                <a:solidFill>
                  <a:schemeClr val="tx1"/>
                </a:solidFill>
              </a:rPr>
              <a:t>kuro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ninu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ese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f’ </a:t>
            </a:r>
            <a:r>
              <a:rPr lang="en-US" sz="1800" b="1" dirty="0" err="1" smtClean="0">
                <a:solidFill>
                  <a:schemeClr val="tx1"/>
                </a:solidFill>
              </a:rPr>
              <a:t>awon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nsina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gb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eni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subu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 fun won </a:t>
            </a:r>
            <a:r>
              <a:rPr lang="en-US" sz="1800" b="1" dirty="0" err="1" smtClean="0">
                <a:solidFill>
                  <a:schemeClr val="tx1"/>
                </a:solidFill>
              </a:rPr>
              <a:t>pe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 le </a:t>
            </a:r>
            <a:r>
              <a:rPr lang="en-US" sz="1800" b="1" dirty="0" err="1" smtClean="0">
                <a:solidFill>
                  <a:schemeClr val="tx1"/>
                </a:solidFill>
              </a:rPr>
              <a:t>gba</a:t>
            </a:r>
            <a:r>
              <a:rPr lang="en-US" sz="1800" b="1" dirty="0" smtClean="0">
                <a:solidFill>
                  <a:schemeClr val="tx1"/>
                </a:solidFill>
              </a:rPr>
              <a:t> won la,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awon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nsegbe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sajo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Alanu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yio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gbala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Bi </a:t>
            </a:r>
            <a:r>
              <a:rPr lang="en-US" sz="1800" b="1" dirty="0" err="1" smtClean="0">
                <a:solidFill>
                  <a:schemeClr val="tx1"/>
                </a:solidFill>
              </a:rPr>
              <a:t>nwon</a:t>
            </a:r>
            <a:r>
              <a:rPr lang="en-US" sz="1800" b="1" dirty="0" smtClean="0">
                <a:solidFill>
                  <a:schemeClr val="tx1"/>
                </a:solidFill>
              </a:rPr>
              <a:t> o tile </a:t>
            </a:r>
            <a:r>
              <a:rPr lang="en-US" sz="1800" b="1" dirty="0" err="1" smtClean="0">
                <a:solidFill>
                  <a:schemeClr val="tx1"/>
                </a:solidFill>
              </a:rPr>
              <a:t>gan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sibe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nduro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gb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omo</a:t>
            </a:r>
            <a:r>
              <a:rPr lang="en-US" sz="1800" b="1" dirty="0" smtClean="0">
                <a:solidFill>
                  <a:schemeClr val="tx1"/>
                </a:solidFill>
              </a:rPr>
              <a:t> t’ o </a:t>
            </a:r>
            <a:r>
              <a:rPr lang="en-US" sz="1800" b="1" dirty="0" err="1" smtClean="0">
                <a:solidFill>
                  <a:schemeClr val="tx1"/>
                </a:solidFill>
              </a:rPr>
              <a:t>ronupiwada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f’ </a:t>
            </a:r>
            <a:r>
              <a:rPr lang="en-US" sz="1800" b="1" dirty="0" err="1" smtClean="0">
                <a:solidFill>
                  <a:schemeClr val="tx1"/>
                </a:solidFill>
              </a:rPr>
              <a:t>itara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ro</a:t>
            </a:r>
            <a:r>
              <a:rPr lang="en-US" sz="1800" b="1" dirty="0" smtClean="0">
                <a:solidFill>
                  <a:schemeClr val="tx1"/>
                </a:solidFill>
              </a:rPr>
              <a:t> won, sir o won </a:t>
            </a:r>
            <a:r>
              <a:rPr lang="en-US" sz="1800" b="1" dirty="0" err="1" smtClean="0">
                <a:solidFill>
                  <a:schemeClr val="tx1"/>
                </a:solidFill>
              </a:rPr>
              <a:t>jeje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On o </a:t>
            </a:r>
            <a:r>
              <a:rPr lang="en-US" sz="1800" b="1" dirty="0" err="1" smtClean="0">
                <a:solidFill>
                  <a:schemeClr val="tx1"/>
                </a:solidFill>
              </a:rPr>
              <a:t>dariji</a:t>
            </a:r>
            <a:r>
              <a:rPr lang="en-US" sz="1800" b="1" dirty="0" smtClean="0">
                <a:solidFill>
                  <a:schemeClr val="tx1"/>
                </a:solidFill>
              </a:rPr>
              <a:t>, bi </a:t>
            </a:r>
            <a:r>
              <a:rPr lang="en-US" sz="1800" b="1" dirty="0" err="1" smtClean="0">
                <a:solidFill>
                  <a:schemeClr val="tx1"/>
                </a:solidFill>
              </a:rPr>
              <a:t>nwon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gbagbo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awon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nsegbe</a:t>
            </a:r>
            <a:r>
              <a:rPr lang="en-US" sz="1800" b="1" dirty="0" smtClean="0">
                <a:solidFill>
                  <a:schemeClr val="tx1"/>
                </a:solidFill>
              </a:rPr>
              <a:t>, – </a:t>
            </a:r>
            <a:r>
              <a:rPr lang="en-US" sz="1800" b="1" dirty="0" err="1" smtClean="0">
                <a:solidFill>
                  <a:schemeClr val="tx1"/>
                </a:solidFill>
              </a:rPr>
              <a:t>ise</a:t>
            </a:r>
            <a:r>
              <a:rPr lang="en-US" sz="1800" b="1" dirty="0" smtClean="0">
                <a:solidFill>
                  <a:schemeClr val="tx1"/>
                </a:solidFill>
              </a:rPr>
              <a:t> tire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Oluwa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yio</a:t>
            </a:r>
            <a:r>
              <a:rPr lang="en-US" sz="1800" b="1" dirty="0" smtClean="0">
                <a:solidFill>
                  <a:schemeClr val="tx1"/>
                </a:solidFill>
              </a:rPr>
              <a:t> f’ </a:t>
            </a:r>
            <a:r>
              <a:rPr lang="en-US" sz="1800" b="1" dirty="0" err="1" smtClean="0">
                <a:solidFill>
                  <a:schemeClr val="tx1"/>
                </a:solidFill>
              </a:rPr>
              <a:t>agbara</a:t>
            </a:r>
            <a:r>
              <a:rPr lang="en-US" sz="1800" b="1" dirty="0" smtClean="0">
                <a:solidFill>
                  <a:schemeClr val="tx1"/>
                </a:solidFill>
              </a:rPr>
              <a:t> fun o: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suru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ro</a:t>
            </a:r>
            <a:r>
              <a:rPr lang="en-US" sz="1800" b="1" dirty="0" smtClean="0">
                <a:solidFill>
                  <a:schemeClr val="tx1"/>
                </a:solidFill>
              </a:rPr>
              <a:t> won, </a:t>
            </a:r>
            <a:r>
              <a:rPr lang="en-US" sz="1800" b="1" dirty="0" err="1" smtClean="0">
                <a:solidFill>
                  <a:schemeClr val="tx1"/>
                </a:solidFill>
              </a:rPr>
              <a:t>pada</a:t>
            </a:r>
            <a:r>
              <a:rPr lang="en-US" sz="1800" b="1" dirty="0" smtClean="0">
                <a:solidFill>
                  <a:schemeClr val="tx1"/>
                </a:solidFill>
              </a:rPr>
              <a:t> s’ </a:t>
            </a:r>
            <a:r>
              <a:rPr lang="en-US" sz="1800" b="1" dirty="0" err="1" smtClean="0">
                <a:solidFill>
                  <a:schemeClr val="tx1"/>
                </a:solidFill>
              </a:rPr>
              <a:t>ona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toro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 f’ </a:t>
            </a:r>
            <a:r>
              <a:rPr lang="en-US" sz="1800" b="1" dirty="0" err="1" smtClean="0">
                <a:solidFill>
                  <a:schemeClr val="tx1"/>
                </a:solidFill>
              </a:rPr>
              <a:t>asako</a:t>
            </a:r>
            <a:r>
              <a:rPr lang="en-US" sz="1800" b="1" dirty="0" smtClean="0">
                <a:solidFill>
                  <a:schemeClr val="tx1"/>
                </a:solidFill>
              </a:rPr>
              <a:t> p’ </a:t>
            </a:r>
            <a:r>
              <a:rPr lang="en-US" sz="1800" b="1" dirty="0" err="1" smtClean="0">
                <a:solidFill>
                  <a:schemeClr val="tx1"/>
                </a:solidFill>
              </a:rPr>
              <a:t>Olugbala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awon ti nsegbe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awon ti nsegbe YORBA</dc:title>
  <dc:creator>FRONT</dc:creator>
  <cp:lastModifiedBy>FRONT</cp:lastModifiedBy>
  <cp:revision>6</cp:revision>
  <dcterms:created xsi:type="dcterms:W3CDTF">2025-01-16T15:04:51Z</dcterms:created>
  <dcterms:modified xsi:type="dcterms:W3CDTF">2025-01-16T17:51:07Z</dcterms:modified>
</cp:coreProperties>
</file>