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8" d="100"/>
          <a:sy n="98" d="100"/>
        </p:scale>
        <p:origin x="-2838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B3234-5020-4B3D-AB6F-04CA6335382A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90359-AE92-407F-B94F-ACB86C11EE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Thank We All Our God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1"/>
            <a:ext cx="4876800" cy="457199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Siam grati a Te </a:t>
            </a:r>
            <a:r>
              <a:rPr lang="it-IT" b="1" dirty="0" smtClean="0"/>
              <a:t>Signor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10058400" cy="1447800"/>
          </a:xfrm>
        </p:spPr>
        <p:txBody>
          <a:bodyPr numCol="2">
            <a:normAutofit lnSpcReduction="10000"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Siamo grati a Te Signor  col cuore e con gli  accenti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Divin Benefattor di tutte le tue genti.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 dal materno sen, con provvida virt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ù,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Largito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innumeri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Ben.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Padre di Bont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figli che hai chiamati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Santità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consacrati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sentier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sovran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zelanti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messager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82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Siam grati a Te Signor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Siam grati a Te Signor ITALY</dc:title>
  <dc:creator>FRONT</dc:creator>
  <cp:lastModifiedBy>FRONT</cp:lastModifiedBy>
  <cp:revision>11</cp:revision>
  <dcterms:created xsi:type="dcterms:W3CDTF">2024-09-14T18:07:01Z</dcterms:created>
  <dcterms:modified xsi:type="dcterms:W3CDTF">2025-01-04T14:42:22Z</dcterms:modified>
</cp:coreProperties>
</file>