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E843F-3328-49D9-B3AD-25A9B31951BB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DC5E0-9861-4C81-9DF3-68B79F683E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d The 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71132"/>
            <a:ext cx="3571900" cy="3571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Send </a:t>
            </a:r>
            <a:r>
              <a:rPr lang="en-US" b="1" dirty="0">
                <a:solidFill>
                  <a:schemeClr val="bg1"/>
                </a:solidFill>
              </a:rPr>
              <a:t>The Light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428604"/>
            <a:ext cx="4214842" cy="442437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There’s a call comes ringing o’er the restless wave,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“Send the light! Send the light!”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There are souls to rescue, there are souls to save,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Send the light! Send the light!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Send the light, the blessed Gospel light;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Let it shine from shore to shore!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Send the light, and let its radiant beams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Light the world forevermore!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We have heard the Macedonian call today,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“Send the light! Send the light!”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a golden </a:t>
            </a:r>
            <a:r>
              <a:rPr lang="en-US" sz="1400" b="1" dirty="0" err="1" smtClean="0">
                <a:solidFill>
                  <a:schemeClr val="bg1"/>
                </a:solidFill>
              </a:rPr>
              <a:t>off’ring</a:t>
            </a:r>
            <a:r>
              <a:rPr lang="en-US" sz="1400" b="1" dirty="0" smtClean="0">
                <a:solidFill>
                  <a:schemeClr val="bg1"/>
                </a:solidFill>
              </a:rPr>
              <a:t> at the cross we lay,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Send the light! Send the light!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Let us pray that grace may everywhere abound,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“Send the light! Send the light!”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a </a:t>
            </a:r>
            <a:r>
              <a:rPr lang="en-US" sz="1400" b="1" dirty="0" err="1" smtClean="0">
                <a:solidFill>
                  <a:schemeClr val="bg1"/>
                </a:solidFill>
              </a:rPr>
              <a:t>Christlike</a:t>
            </a:r>
            <a:r>
              <a:rPr lang="en-US" sz="1400" b="1" dirty="0" smtClean="0">
                <a:solidFill>
                  <a:schemeClr val="bg1"/>
                </a:solidFill>
              </a:rPr>
              <a:t> spirit everywhere be found,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Send the light! Send the light!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Let us not grow weary in the work of love,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“Send the light! Send the light!”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Let us gather jewels for a crown above,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Send the light! Send the light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178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Send The Light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Send The Light </dc:title>
  <dc:creator>mary</dc:creator>
  <cp:lastModifiedBy>FRONT</cp:lastModifiedBy>
  <cp:revision>5</cp:revision>
  <dcterms:created xsi:type="dcterms:W3CDTF">2022-06-27T21:00:26Z</dcterms:created>
  <dcterms:modified xsi:type="dcterms:W3CDTF">2025-01-30T14:28:53Z</dcterms:modified>
</cp:coreProperties>
</file>