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ABD8-3262-4630-9368-5BC771F7E925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7ABD8-3262-4630-9368-5BC771F7E925}" type="datetimeFigureOut">
              <a:rPr lang="en-US" smtClean="0"/>
              <a:pPr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CE5D9-538C-49D7-A084-8F967594B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o por si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Santo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siempre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3505200" cy="4114800"/>
          </a:xfrm>
        </p:spPr>
        <p:txBody>
          <a:bodyPr>
            <a:noAutofit/>
          </a:bodyPr>
          <a:lstStyle/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Mil </a:t>
            </a:r>
            <a:r>
              <a:rPr lang="es-ES" sz="1200" b="1" dirty="0" smtClean="0">
                <a:solidFill>
                  <a:schemeClr val="tx1"/>
                </a:solidFill>
              </a:rPr>
              <a:t>generaciones </a:t>
            </a:r>
            <a:r>
              <a:rPr lang="es-ES" sz="1200" b="1" dirty="0" smtClean="0">
                <a:solidFill>
                  <a:schemeClr val="tx1"/>
                </a:solidFill>
              </a:rPr>
              <a:t>  Se </a:t>
            </a:r>
            <a:r>
              <a:rPr lang="es-ES" sz="1200" b="1" dirty="0" smtClean="0">
                <a:solidFill>
                  <a:schemeClr val="tx1"/>
                </a:solidFill>
              </a:rPr>
              <a:t>postran a adorarle 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Le cantan al Cordero que venció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Los que nos precedieron y los que en Él creerán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Le cantarán a Aquel que ya venció</a:t>
            </a:r>
          </a:p>
          <a:p>
            <a:pPr algn="l"/>
            <a:endParaRPr lang="es-ES" sz="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Pre-coro </a:t>
            </a:r>
            <a:endParaRPr lang="es-ES" sz="12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Tu nombre es más alto </a:t>
            </a:r>
            <a:r>
              <a:rPr lang="es-ES" sz="1200" b="1" dirty="0" smtClean="0">
                <a:solidFill>
                  <a:srgbClr val="FF0000"/>
                </a:solidFill>
              </a:rPr>
              <a:t> Tu </a:t>
            </a:r>
            <a:r>
              <a:rPr lang="es-ES" sz="1200" b="1" dirty="0" smtClean="0">
                <a:solidFill>
                  <a:srgbClr val="FF0000"/>
                </a:solidFill>
              </a:rPr>
              <a:t>nombre es más grande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Tu nombre sobre todo es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Sean tronos, dominios, poderes, potestades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Tu nombre sobre todo es</a:t>
            </a:r>
          </a:p>
          <a:p>
            <a:pPr algn="l"/>
            <a:endParaRPr lang="es-ES" sz="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Coro </a:t>
            </a:r>
            <a:r>
              <a:rPr lang="es-ES" sz="1200" b="1" dirty="0" smtClean="0">
                <a:solidFill>
                  <a:srgbClr val="FF0000"/>
                </a:solidFill>
              </a:rPr>
              <a:t>1 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Cantan ángeles,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Clama la creación,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Exaltado Dios,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Santo por siempre</a:t>
            </a:r>
          </a:p>
          <a:p>
            <a:pPr algn="l"/>
            <a:endParaRPr lang="es-ES" sz="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Verso </a:t>
            </a:r>
            <a:r>
              <a:rPr lang="es-ES" sz="1200" b="1" dirty="0" smtClean="0">
                <a:solidFill>
                  <a:schemeClr val="tx1"/>
                </a:solidFill>
              </a:rPr>
              <a:t>2 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Si te ha perdonado y tienes salvación 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Cántale al Cordero que venció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Si te ha libertado, Su nombre ha puesto en Ti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Cántale al Cordero que venció</a:t>
            </a: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Cantaremos siempre ¡Amén!</a:t>
            </a:r>
          </a:p>
          <a:p>
            <a:pPr algn="l"/>
            <a:endParaRPr lang="es-ES" sz="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Coro </a:t>
            </a:r>
            <a:r>
              <a:rPr lang="es-ES" sz="1200" b="1" dirty="0" smtClean="0">
                <a:solidFill>
                  <a:srgbClr val="FF0000"/>
                </a:solidFill>
              </a:rPr>
              <a:t>2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Canta el pueblo al Rey,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Soberano es Él,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Y por siempre es, Santo</a:t>
            </a:r>
          </a:p>
          <a:p>
            <a:pPr algn="l"/>
            <a:r>
              <a:rPr lang="es-ES" sz="1200" b="1" dirty="0" smtClean="0">
                <a:solidFill>
                  <a:srgbClr val="FF0000"/>
                </a:solidFill>
              </a:rPr>
              <a:t>Santo por siempre</a:t>
            </a:r>
          </a:p>
          <a:p>
            <a:pPr algn="l"/>
            <a:endParaRPr lang="es-ES" sz="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err="1" smtClean="0">
                <a:solidFill>
                  <a:schemeClr val="tx1"/>
                </a:solidFill>
              </a:rPr>
              <a:t>Tag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endParaRPr lang="es-ES" sz="12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200" b="1" dirty="0" smtClean="0">
                <a:solidFill>
                  <a:schemeClr val="tx1"/>
                </a:solidFill>
              </a:rPr>
              <a:t>Y por siempre es, Santo,  santo por </a:t>
            </a:r>
            <a:r>
              <a:rPr lang="es-ES" sz="1200" b="1" dirty="0" smtClean="0">
                <a:solidFill>
                  <a:schemeClr val="tx1"/>
                </a:solidFill>
              </a:rPr>
              <a:t>siempre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148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Santo por siempre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Santo por siempre SPANISH</dc:title>
  <dc:creator>FRONT</dc:creator>
  <cp:lastModifiedBy>FRONT</cp:lastModifiedBy>
  <cp:revision>7</cp:revision>
  <dcterms:created xsi:type="dcterms:W3CDTF">2025-01-20T22:47:39Z</dcterms:created>
  <dcterms:modified xsi:type="dcterms:W3CDTF">2025-01-27T00:32:18Z</dcterms:modified>
</cp:coreProperties>
</file>