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3E34E-9FA6-4E30-BE0F-CF0E78ED7B2E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F531-71EA-4AAA-A083-724F3E83A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3E34E-9FA6-4E30-BE0F-CF0E78ED7B2E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F531-71EA-4AAA-A083-724F3E83A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3E34E-9FA6-4E30-BE0F-CF0E78ED7B2E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F531-71EA-4AAA-A083-724F3E83A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3E34E-9FA6-4E30-BE0F-CF0E78ED7B2E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F531-71EA-4AAA-A083-724F3E83A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3E34E-9FA6-4E30-BE0F-CF0E78ED7B2E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F531-71EA-4AAA-A083-724F3E83A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3E34E-9FA6-4E30-BE0F-CF0E78ED7B2E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F531-71EA-4AAA-A083-724F3E83A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3E34E-9FA6-4E30-BE0F-CF0E78ED7B2E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F531-71EA-4AAA-A083-724F3E83A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3E34E-9FA6-4E30-BE0F-CF0E78ED7B2E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F531-71EA-4AAA-A083-724F3E83A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3E34E-9FA6-4E30-BE0F-CF0E78ED7B2E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F531-71EA-4AAA-A083-724F3E83A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3E34E-9FA6-4E30-BE0F-CF0E78ED7B2E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F531-71EA-4AAA-A083-724F3E83A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3E34E-9FA6-4E30-BE0F-CF0E78ED7B2E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F531-71EA-4AAA-A083-724F3E83A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3E34E-9FA6-4E30-BE0F-CF0E78ED7B2E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9F531-71EA-4AAA-A083-724F3E83AB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nto Pra Semp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400"/>
            <a:ext cx="3657600" cy="152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Santo </a:t>
            </a:r>
            <a:r>
              <a:rPr lang="en-US" sz="3600" b="1" dirty="0" err="1" smtClean="0"/>
              <a:t>Pra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Sempre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1000"/>
            <a:ext cx="3429000" cy="3657600"/>
          </a:xfrm>
        </p:spPr>
        <p:txBody>
          <a:bodyPr>
            <a:noAutofit/>
          </a:bodyPr>
          <a:lstStyle/>
          <a:p>
            <a:pPr algn="l"/>
            <a:r>
              <a:rPr lang="pt-BR" sz="1200" b="1" dirty="0" smtClean="0">
                <a:solidFill>
                  <a:schemeClr val="tx1"/>
                </a:solidFill>
              </a:rPr>
              <a:t>As </a:t>
            </a:r>
            <a:r>
              <a:rPr lang="pt-BR" sz="1200" b="1" dirty="0" smtClean="0">
                <a:solidFill>
                  <a:schemeClr val="tx1"/>
                </a:solidFill>
              </a:rPr>
              <a:t>muitas </a:t>
            </a:r>
            <a:r>
              <a:rPr lang="pt-BR" sz="1200" b="1" dirty="0" smtClean="0">
                <a:solidFill>
                  <a:schemeClr val="tx1"/>
                </a:solidFill>
              </a:rPr>
              <a:t>gerações  Rendidas </a:t>
            </a:r>
            <a:r>
              <a:rPr lang="pt-BR" sz="1200" b="1" dirty="0" smtClean="0">
                <a:solidFill>
                  <a:schemeClr val="tx1"/>
                </a:solidFill>
              </a:rPr>
              <a:t>em louvor</a:t>
            </a:r>
          </a:p>
          <a:p>
            <a:pPr algn="l"/>
            <a:r>
              <a:rPr lang="pt-BR" sz="1200" b="1" dirty="0" smtClean="0">
                <a:solidFill>
                  <a:schemeClr val="tx1"/>
                </a:solidFill>
              </a:rPr>
              <a:t>Cantando ao Cordeiro uma canção</a:t>
            </a:r>
          </a:p>
          <a:p>
            <a:pPr algn="l"/>
            <a:r>
              <a:rPr lang="pt-BR" sz="1200" b="1" dirty="0" smtClean="0">
                <a:solidFill>
                  <a:schemeClr val="tx1"/>
                </a:solidFill>
              </a:rPr>
              <a:t>Os que em Ti se </a:t>
            </a:r>
            <a:r>
              <a:rPr lang="pt-BR" sz="1200" b="1" dirty="0" smtClean="0">
                <a:solidFill>
                  <a:schemeClr val="tx1"/>
                </a:solidFill>
              </a:rPr>
              <a:t>foram  E </a:t>
            </a:r>
            <a:r>
              <a:rPr lang="pt-BR" sz="1200" b="1" dirty="0" smtClean="0">
                <a:solidFill>
                  <a:schemeClr val="tx1"/>
                </a:solidFill>
              </a:rPr>
              <a:t>os que hão de crer</a:t>
            </a:r>
          </a:p>
          <a:p>
            <a:pPr algn="l"/>
            <a:r>
              <a:rPr lang="pt-BR" sz="1200" b="1" dirty="0" smtClean="0">
                <a:solidFill>
                  <a:schemeClr val="tx1"/>
                </a:solidFill>
              </a:rPr>
              <a:t>Cantando ao Cordeiro uma canção</a:t>
            </a:r>
          </a:p>
          <a:p>
            <a:pPr algn="l"/>
            <a:endParaRPr lang="pt-BR" sz="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200" b="1" dirty="0" smtClean="0">
                <a:solidFill>
                  <a:srgbClr val="FF0000"/>
                </a:solidFill>
              </a:rPr>
              <a:t>Pré-Coro</a:t>
            </a:r>
          </a:p>
          <a:p>
            <a:pPr algn="l"/>
            <a:r>
              <a:rPr lang="pt-BR" sz="1200" b="1" dirty="0" smtClean="0">
                <a:solidFill>
                  <a:srgbClr val="FF0000"/>
                </a:solidFill>
              </a:rPr>
              <a:t>Teu nome é o mais </a:t>
            </a:r>
            <a:r>
              <a:rPr lang="pt-BR" sz="1200" b="1" dirty="0" smtClean="0">
                <a:solidFill>
                  <a:srgbClr val="FF0000"/>
                </a:solidFill>
              </a:rPr>
              <a:t>alto Teu </a:t>
            </a:r>
            <a:r>
              <a:rPr lang="pt-BR" sz="1200" b="1" dirty="0" smtClean="0">
                <a:solidFill>
                  <a:srgbClr val="FF0000"/>
                </a:solidFill>
              </a:rPr>
              <a:t>nome é o maior</a:t>
            </a:r>
          </a:p>
          <a:p>
            <a:pPr algn="l"/>
            <a:r>
              <a:rPr lang="pt-BR" sz="1200" b="1" dirty="0" smtClean="0">
                <a:solidFill>
                  <a:srgbClr val="FF0000"/>
                </a:solidFill>
              </a:rPr>
              <a:t>Teu nome é sobre todos</a:t>
            </a:r>
          </a:p>
          <a:p>
            <a:pPr algn="l"/>
            <a:r>
              <a:rPr lang="pt-BR" sz="1200" b="1" dirty="0" smtClean="0">
                <a:solidFill>
                  <a:srgbClr val="FF0000"/>
                </a:solidFill>
              </a:rPr>
              <a:t>Os tronos e </a:t>
            </a:r>
            <a:r>
              <a:rPr lang="pt-BR" sz="1200" b="1" dirty="0" smtClean="0">
                <a:solidFill>
                  <a:srgbClr val="FF0000"/>
                </a:solidFill>
              </a:rPr>
              <a:t>domínios  Governos </a:t>
            </a:r>
            <a:r>
              <a:rPr lang="pt-BR" sz="1200" b="1" dirty="0" smtClean="0">
                <a:solidFill>
                  <a:srgbClr val="FF0000"/>
                </a:solidFill>
              </a:rPr>
              <a:t>e poderes</a:t>
            </a:r>
          </a:p>
          <a:p>
            <a:pPr algn="l"/>
            <a:r>
              <a:rPr lang="pt-BR" sz="1200" b="1" dirty="0" smtClean="0">
                <a:solidFill>
                  <a:srgbClr val="FF0000"/>
                </a:solidFill>
              </a:rPr>
              <a:t>Teu nome é sobre todos</a:t>
            </a:r>
          </a:p>
          <a:p>
            <a:pPr algn="l"/>
            <a:endParaRPr lang="pt-BR" sz="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200" b="1" dirty="0" smtClean="0">
                <a:solidFill>
                  <a:srgbClr val="FF0000"/>
                </a:solidFill>
              </a:rPr>
              <a:t>Coro 1</a:t>
            </a:r>
          </a:p>
          <a:p>
            <a:pPr algn="l"/>
            <a:r>
              <a:rPr lang="pt-BR" sz="1200" b="1" dirty="0" smtClean="0">
                <a:solidFill>
                  <a:srgbClr val="FF0000"/>
                </a:solidFill>
              </a:rPr>
              <a:t>E os anjos clamam “Santo”</a:t>
            </a:r>
          </a:p>
          <a:p>
            <a:pPr algn="l"/>
            <a:r>
              <a:rPr lang="pt-BR" sz="1200" b="1" dirty="0" smtClean="0">
                <a:solidFill>
                  <a:srgbClr val="FF0000"/>
                </a:solidFill>
              </a:rPr>
              <a:t>Toda criação, “Santo”</a:t>
            </a:r>
          </a:p>
          <a:p>
            <a:pPr algn="l"/>
            <a:r>
              <a:rPr lang="pt-BR" sz="1200" b="1" dirty="0" smtClean="0">
                <a:solidFill>
                  <a:srgbClr val="FF0000"/>
                </a:solidFill>
              </a:rPr>
              <a:t>Exaltado És, “Santo”</a:t>
            </a:r>
          </a:p>
          <a:p>
            <a:pPr algn="l"/>
            <a:r>
              <a:rPr lang="pt-BR" sz="1200" b="1" dirty="0" smtClean="0">
                <a:solidFill>
                  <a:srgbClr val="FF0000"/>
                </a:solidFill>
              </a:rPr>
              <a:t>Santo pra sempre</a:t>
            </a:r>
          </a:p>
          <a:p>
            <a:pPr algn="l"/>
            <a:endParaRPr lang="pt-BR" sz="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200" b="1" dirty="0" smtClean="0">
                <a:solidFill>
                  <a:schemeClr val="tx1"/>
                </a:solidFill>
              </a:rPr>
              <a:t>Quem </a:t>
            </a:r>
            <a:r>
              <a:rPr lang="pt-BR" sz="1200" b="1" dirty="0" smtClean="0">
                <a:solidFill>
                  <a:schemeClr val="tx1"/>
                </a:solidFill>
              </a:rPr>
              <a:t>foi </a:t>
            </a:r>
            <a:r>
              <a:rPr lang="pt-BR" sz="1200" b="1" dirty="0" smtClean="0">
                <a:solidFill>
                  <a:schemeClr val="tx1"/>
                </a:solidFill>
              </a:rPr>
              <a:t>perdoado E </a:t>
            </a:r>
            <a:r>
              <a:rPr lang="pt-BR" sz="1200" b="1" dirty="0" smtClean="0">
                <a:solidFill>
                  <a:schemeClr val="tx1"/>
                </a:solidFill>
              </a:rPr>
              <a:t>redimido foi</a:t>
            </a:r>
          </a:p>
          <a:p>
            <a:pPr algn="l"/>
            <a:r>
              <a:rPr lang="pt-BR" sz="1200" b="1" dirty="0" smtClean="0">
                <a:solidFill>
                  <a:schemeClr val="tx1"/>
                </a:solidFill>
              </a:rPr>
              <a:t>Cante ao Cordeiro uma canção</a:t>
            </a:r>
          </a:p>
          <a:p>
            <a:pPr algn="l"/>
            <a:r>
              <a:rPr lang="pt-BR" sz="1200" b="1" dirty="0" smtClean="0">
                <a:solidFill>
                  <a:schemeClr val="tx1"/>
                </a:solidFill>
              </a:rPr>
              <a:t>Aquele que é </a:t>
            </a:r>
            <a:r>
              <a:rPr lang="pt-BR" sz="1200" b="1" dirty="0" smtClean="0">
                <a:solidFill>
                  <a:schemeClr val="tx1"/>
                </a:solidFill>
              </a:rPr>
              <a:t>livre E </a:t>
            </a:r>
            <a:r>
              <a:rPr lang="pt-BR" sz="1200" b="1" dirty="0" smtClean="0">
                <a:solidFill>
                  <a:schemeClr val="tx1"/>
                </a:solidFill>
              </a:rPr>
              <a:t>leva o Seu nome</a:t>
            </a:r>
          </a:p>
          <a:p>
            <a:pPr algn="l"/>
            <a:r>
              <a:rPr lang="pt-BR" sz="1200" b="1" dirty="0" smtClean="0">
                <a:solidFill>
                  <a:schemeClr val="tx1"/>
                </a:solidFill>
              </a:rPr>
              <a:t>Cante ao Cordeiro uma canção</a:t>
            </a:r>
          </a:p>
          <a:p>
            <a:pPr algn="l"/>
            <a:r>
              <a:rPr lang="pt-BR" sz="1200" b="1" dirty="0" smtClean="0">
                <a:solidFill>
                  <a:schemeClr val="tx1"/>
                </a:solidFill>
              </a:rPr>
              <a:t>Cantaremos para sempre, amém</a:t>
            </a:r>
          </a:p>
          <a:p>
            <a:pPr algn="l"/>
            <a:endParaRPr lang="pt-BR" sz="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200" b="1" dirty="0" smtClean="0">
                <a:solidFill>
                  <a:srgbClr val="FF0000"/>
                </a:solidFill>
              </a:rPr>
              <a:t>Coro 2</a:t>
            </a:r>
          </a:p>
          <a:p>
            <a:pPr algn="l"/>
            <a:r>
              <a:rPr lang="pt-BR" sz="1200" b="1" dirty="0" smtClean="0">
                <a:solidFill>
                  <a:srgbClr val="FF0000"/>
                </a:solidFill>
              </a:rPr>
              <a:t>O Teu povo canta “’Santo”</a:t>
            </a:r>
          </a:p>
          <a:p>
            <a:pPr algn="l"/>
            <a:r>
              <a:rPr lang="pt-BR" sz="1200" b="1" dirty="0" smtClean="0">
                <a:solidFill>
                  <a:srgbClr val="FF0000"/>
                </a:solidFill>
              </a:rPr>
              <a:t>Sim, ao Rei dos Reis, “Santo”</a:t>
            </a:r>
          </a:p>
          <a:p>
            <a:pPr algn="l"/>
            <a:r>
              <a:rPr lang="pt-BR" sz="1200" b="1" dirty="0" smtClean="0">
                <a:solidFill>
                  <a:srgbClr val="FF0000"/>
                </a:solidFill>
              </a:rPr>
              <a:t>Tu sempre serás </a:t>
            </a:r>
            <a:r>
              <a:rPr lang="pt-BR" sz="1200" b="1" dirty="0" smtClean="0">
                <a:solidFill>
                  <a:srgbClr val="FF0000"/>
                </a:solidFill>
              </a:rPr>
              <a:t>Santo  Santo </a:t>
            </a:r>
            <a:r>
              <a:rPr lang="pt-BR" sz="1200" b="1" dirty="0" smtClean="0">
                <a:solidFill>
                  <a:srgbClr val="FF0000"/>
                </a:solidFill>
              </a:rPr>
              <a:t>pra sempre</a:t>
            </a:r>
          </a:p>
          <a:p>
            <a:pPr algn="l"/>
            <a:endParaRPr lang="pt-BR" sz="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200" b="1" dirty="0" smtClean="0">
                <a:solidFill>
                  <a:schemeClr val="tx1"/>
                </a:solidFill>
              </a:rPr>
              <a:t>Tag</a:t>
            </a:r>
          </a:p>
          <a:p>
            <a:pPr algn="l"/>
            <a:r>
              <a:rPr lang="pt-BR" sz="1200" b="1" dirty="0" smtClean="0">
                <a:solidFill>
                  <a:schemeClr val="tx1"/>
                </a:solidFill>
              </a:rPr>
              <a:t>Tu sempre serás, Santo</a:t>
            </a:r>
          </a:p>
          <a:p>
            <a:pPr algn="l"/>
            <a:r>
              <a:rPr lang="pt-BR" sz="1200" b="1" dirty="0" smtClean="0">
                <a:solidFill>
                  <a:schemeClr val="tx1"/>
                </a:solidFill>
              </a:rPr>
              <a:t>Santo pra </a:t>
            </a:r>
            <a:r>
              <a:rPr lang="pt-BR" sz="1200" b="1" dirty="0" smtClean="0">
                <a:solidFill>
                  <a:schemeClr val="tx1"/>
                </a:solidFill>
              </a:rPr>
              <a:t>sempre</a:t>
            </a:r>
            <a:endParaRPr lang="pt-BR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149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Santo Pra Sempre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Santo Pra Sempre PORTUGUSE</dc:title>
  <dc:creator>FRONT</dc:creator>
  <cp:lastModifiedBy>FRONT</cp:lastModifiedBy>
  <cp:revision>6</cp:revision>
  <dcterms:created xsi:type="dcterms:W3CDTF">2025-01-20T22:46:29Z</dcterms:created>
  <dcterms:modified xsi:type="dcterms:W3CDTF">2025-01-25T04:53:01Z</dcterms:modified>
</cp:coreProperties>
</file>