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98A6F-5A59-4E7D-AB16-75E3ED93ADC8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98A6F-5A59-4E7D-AB16-75E3ED93ADC8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D6779-7C53-4C98-AA86-2075173938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cue the perish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714908" cy="428604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Rettet</a:t>
            </a:r>
            <a:r>
              <a:rPr lang="en-US" b="1" dirty="0" smtClean="0"/>
              <a:t> die </a:t>
            </a:r>
            <a:r>
              <a:rPr lang="en-US" b="1" dirty="0" err="1" smtClean="0"/>
              <a:t>Irrenden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714356"/>
            <a:ext cx="3929090" cy="509012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Rettet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Irrenden, sucht die Verlornen,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warnt, wo das Locken der Sünde berückt;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weint mit den Trauernden, hebt die Gefallnen,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helft, wo die Schuld eine Seele bedrückt.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Rettet die Irrenden, sucht die Verlornen!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Jesus errettet sie, Jesus ist gut.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Viele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vergessen Ihn, manche verachten;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harrt noch voll Erbarmen und Treu.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Ruft's ihnen freundlich zu, sagt's ihnen herzlich: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verlanget nur Glauben und Reu.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Tief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dem Herzensgrund lieget der Same,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in der Jugend die Liebe gestreut.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Unter der Sünde Last lag er begraben,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strahlt ihn die Gnade an, sprosst er noch heut.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Rettet </a:t>
            </a:r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Irrenden, Jesus gebeut es;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Mitleid und Liebe Er selber uns gibt.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 auf den schmalen Weg führt sie geduldig;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sagt's ihnen tröstend, dass Jesus sie liebt.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155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Rettet die Irrenden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Rettet die Irrenden </dc:title>
  <dc:creator>mary</dc:creator>
  <cp:lastModifiedBy>FRONT</cp:lastModifiedBy>
  <cp:revision>5</cp:revision>
  <dcterms:created xsi:type="dcterms:W3CDTF">2022-03-11T21:04:07Z</dcterms:created>
  <dcterms:modified xsi:type="dcterms:W3CDTF">2025-01-20T13:36:46Z</dcterms:modified>
</cp:coreProperties>
</file>