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2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CF73A-76ED-4095-827B-8F87445491DF}" type="datetimeFigureOut">
              <a:rPr lang="en-US" smtClean="0"/>
              <a:pPr/>
              <a:t>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16658-2C9F-4EED-872C-C2DD70F4D1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CF73A-76ED-4095-827B-8F87445491DF}" type="datetimeFigureOut">
              <a:rPr lang="en-US" smtClean="0"/>
              <a:pPr/>
              <a:t>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16658-2C9F-4EED-872C-C2DD70F4D1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CF73A-76ED-4095-827B-8F87445491DF}" type="datetimeFigureOut">
              <a:rPr lang="en-US" smtClean="0"/>
              <a:pPr/>
              <a:t>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16658-2C9F-4EED-872C-C2DD70F4D1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CF73A-76ED-4095-827B-8F87445491DF}" type="datetimeFigureOut">
              <a:rPr lang="en-US" smtClean="0"/>
              <a:pPr/>
              <a:t>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16658-2C9F-4EED-872C-C2DD70F4D1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CF73A-76ED-4095-827B-8F87445491DF}" type="datetimeFigureOut">
              <a:rPr lang="en-US" smtClean="0"/>
              <a:pPr/>
              <a:t>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16658-2C9F-4EED-872C-C2DD70F4D1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CF73A-76ED-4095-827B-8F87445491DF}" type="datetimeFigureOut">
              <a:rPr lang="en-US" smtClean="0"/>
              <a:pPr/>
              <a:t>1/21/2025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16658-2C9F-4EED-872C-C2DD70F4D1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CF73A-76ED-4095-827B-8F87445491DF}" type="datetimeFigureOut">
              <a:rPr lang="en-US" smtClean="0"/>
              <a:pPr/>
              <a:t>1/21/2025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16658-2C9F-4EED-872C-C2DD70F4D1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CF73A-76ED-4095-827B-8F87445491DF}" type="datetimeFigureOut">
              <a:rPr lang="en-US" smtClean="0"/>
              <a:pPr/>
              <a:t>1/21/2025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16658-2C9F-4EED-872C-C2DD70F4D1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CF73A-76ED-4095-827B-8F87445491DF}" type="datetimeFigureOut">
              <a:rPr lang="en-US" smtClean="0"/>
              <a:pPr/>
              <a:t>1/21/2025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16658-2C9F-4EED-872C-C2DD70F4D1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CF73A-76ED-4095-827B-8F87445491DF}" type="datetimeFigureOut">
              <a:rPr lang="en-US" smtClean="0"/>
              <a:pPr/>
              <a:t>1/21/2025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16658-2C9F-4EED-872C-C2DD70F4D1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CF73A-76ED-4095-827B-8F87445491DF}" type="datetimeFigureOut">
              <a:rPr lang="en-US" smtClean="0"/>
              <a:pPr/>
              <a:t>1/21/2025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16658-2C9F-4EED-872C-C2DD70F4D1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7CF73A-76ED-4095-827B-8F87445491DF}" type="datetimeFigureOut">
              <a:rPr lang="en-US" smtClean="0"/>
              <a:pPr/>
              <a:t>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216658-2C9F-4EED-872C-C2DD70F4D1D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Rescue the perishing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-1"/>
            <a:ext cx="9144000" cy="681829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Red wat verlore ga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14546" y="0"/>
            <a:ext cx="4786346" cy="428629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Red </a:t>
            </a:r>
            <a:r>
              <a:rPr lang="en-US" b="1" dirty="0" err="1"/>
              <a:t>wat</a:t>
            </a:r>
            <a:r>
              <a:rPr lang="en-US" b="1" dirty="0"/>
              <a:t> </a:t>
            </a:r>
            <a:r>
              <a:rPr lang="en-US" b="1" dirty="0" err="1"/>
              <a:t>verlore</a:t>
            </a:r>
            <a:r>
              <a:rPr lang="en-US" b="1" dirty="0"/>
              <a:t> </a:t>
            </a:r>
            <a:r>
              <a:rPr lang="en-US" b="1" dirty="0" err="1" smtClean="0"/>
              <a:t>gaan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0034" y="428604"/>
            <a:ext cx="2500330" cy="6286568"/>
          </a:xfrm>
        </p:spPr>
        <p:txBody>
          <a:bodyPr numCol="1">
            <a:noAutofit/>
          </a:bodyPr>
          <a:lstStyle/>
          <a:p>
            <a:pPr algn="l"/>
            <a:r>
              <a:rPr lang="nl-NL" sz="1500" b="1" dirty="0" smtClean="0">
                <a:solidFill>
                  <a:schemeClr val="tx1"/>
                </a:solidFill>
              </a:rPr>
              <a:t>Red </a:t>
            </a:r>
            <a:r>
              <a:rPr lang="nl-NL" sz="1500" b="1" dirty="0" smtClean="0">
                <a:solidFill>
                  <a:schemeClr val="tx1"/>
                </a:solidFill>
              </a:rPr>
              <a:t>wat verlore gaan,</a:t>
            </a:r>
          </a:p>
          <a:p>
            <a:pPr algn="l"/>
            <a:r>
              <a:rPr lang="nl-NL" sz="1500" b="1" dirty="0" smtClean="0">
                <a:solidFill>
                  <a:schemeClr val="tx1"/>
                </a:solidFill>
              </a:rPr>
              <a:t>Soek die wat sterwe,</a:t>
            </a:r>
          </a:p>
          <a:p>
            <a:pPr algn="l"/>
            <a:r>
              <a:rPr lang="nl-NL" sz="1500" b="1" dirty="0" smtClean="0">
                <a:solidFill>
                  <a:schemeClr val="tx1"/>
                </a:solidFill>
              </a:rPr>
              <a:t>Ruk hul ontfermend</a:t>
            </a:r>
          </a:p>
          <a:p>
            <a:pPr algn="l"/>
            <a:r>
              <a:rPr lang="nl-NL" sz="1500" b="1" dirty="0" smtClean="0">
                <a:solidFill>
                  <a:schemeClr val="tx1"/>
                </a:solidFill>
              </a:rPr>
              <a:t>Uit sonde en dood! </a:t>
            </a:r>
          </a:p>
          <a:p>
            <a:pPr algn="l"/>
            <a:r>
              <a:rPr lang="nl-NL" sz="1500" b="1" dirty="0" smtClean="0">
                <a:solidFill>
                  <a:schemeClr val="tx1"/>
                </a:solidFill>
              </a:rPr>
              <a:t>Ween oor die dwalendes,</a:t>
            </a:r>
          </a:p>
          <a:p>
            <a:pPr algn="l"/>
            <a:r>
              <a:rPr lang="nl-NL" sz="1500" b="1" dirty="0" smtClean="0">
                <a:solidFill>
                  <a:schemeClr val="tx1"/>
                </a:solidFill>
              </a:rPr>
              <a:t>Rig op wat struikel,</a:t>
            </a:r>
          </a:p>
          <a:p>
            <a:pPr algn="l"/>
            <a:r>
              <a:rPr lang="nl-NL" sz="1500" b="1" dirty="0" smtClean="0">
                <a:solidFill>
                  <a:schemeClr val="tx1"/>
                </a:solidFill>
              </a:rPr>
              <a:t>Bring hul die liefde</a:t>
            </a:r>
          </a:p>
          <a:p>
            <a:pPr algn="l"/>
            <a:r>
              <a:rPr lang="nl-NL" sz="1500" b="1" dirty="0" smtClean="0">
                <a:solidFill>
                  <a:schemeClr val="tx1"/>
                </a:solidFill>
              </a:rPr>
              <a:t>Van jesus so groot! </a:t>
            </a:r>
          </a:p>
          <a:p>
            <a:pPr algn="l"/>
            <a:endParaRPr lang="nl-NL" sz="1500" b="1" dirty="0" smtClean="0">
              <a:solidFill>
                <a:schemeClr val="tx1"/>
              </a:solidFill>
            </a:endParaRPr>
          </a:p>
          <a:p>
            <a:pPr algn="l"/>
            <a:r>
              <a:rPr lang="nl-NL" sz="1500" b="1" smtClean="0">
                <a:solidFill>
                  <a:srgbClr val="FF0000"/>
                </a:solidFill>
              </a:rPr>
              <a:t>Koor</a:t>
            </a:r>
            <a:r>
              <a:rPr lang="nl-NL" sz="1500" b="1" dirty="0" smtClean="0">
                <a:solidFill>
                  <a:srgbClr val="FF0000"/>
                </a:solidFill>
              </a:rPr>
              <a:t>:</a:t>
            </a:r>
          </a:p>
          <a:p>
            <a:pPr algn="l"/>
            <a:r>
              <a:rPr lang="nl-NL" sz="1500" b="1" dirty="0" smtClean="0">
                <a:solidFill>
                  <a:srgbClr val="FF0000"/>
                </a:solidFill>
              </a:rPr>
              <a:t>Red wat verlore gaan,</a:t>
            </a:r>
          </a:p>
          <a:p>
            <a:pPr algn="l"/>
            <a:r>
              <a:rPr lang="nl-NL" sz="1500" b="1" dirty="0" smtClean="0">
                <a:solidFill>
                  <a:srgbClr val="FF0000"/>
                </a:solidFill>
              </a:rPr>
              <a:t>Soek die wat sterwe!</a:t>
            </a:r>
          </a:p>
          <a:p>
            <a:pPr algn="l"/>
            <a:r>
              <a:rPr lang="nl-NL" sz="1500" b="1" dirty="0" smtClean="0">
                <a:solidFill>
                  <a:srgbClr val="FF0000"/>
                </a:solidFill>
              </a:rPr>
              <a:t>Jesus is liefdevol,</a:t>
            </a:r>
          </a:p>
          <a:p>
            <a:pPr algn="l"/>
            <a:r>
              <a:rPr lang="nl-NL" sz="1500" b="1" dirty="0" smtClean="0">
                <a:solidFill>
                  <a:srgbClr val="FF0000"/>
                </a:solidFill>
              </a:rPr>
              <a:t>Jesus kan red. </a:t>
            </a:r>
          </a:p>
          <a:p>
            <a:pPr algn="l"/>
            <a:endParaRPr lang="nl-NL" sz="1500" b="1" dirty="0" smtClean="0">
              <a:solidFill>
                <a:schemeClr val="tx1"/>
              </a:solidFill>
            </a:endParaRPr>
          </a:p>
          <a:p>
            <a:pPr algn="l"/>
            <a:r>
              <a:rPr lang="nl-NL" sz="1500" b="1" dirty="0" smtClean="0">
                <a:solidFill>
                  <a:schemeClr val="tx1"/>
                </a:solidFill>
              </a:rPr>
              <a:t>Red </a:t>
            </a:r>
            <a:r>
              <a:rPr lang="nl-NL" sz="1500" b="1" dirty="0" smtClean="0">
                <a:solidFill>
                  <a:schemeClr val="tx1"/>
                </a:solidFill>
              </a:rPr>
              <a:t>wat verlore gaan,</a:t>
            </a:r>
          </a:p>
          <a:p>
            <a:pPr algn="l"/>
            <a:r>
              <a:rPr lang="nl-NL" sz="1500" b="1" dirty="0" smtClean="0">
                <a:solidFill>
                  <a:schemeClr val="tx1"/>
                </a:solidFill>
              </a:rPr>
              <a:t>Jesus verwag dit,</a:t>
            </a:r>
          </a:p>
          <a:p>
            <a:pPr algn="l"/>
            <a:r>
              <a:rPr lang="nl-NL" sz="1500" b="1" dirty="0" smtClean="0">
                <a:solidFill>
                  <a:schemeClr val="tx1"/>
                </a:solidFill>
              </a:rPr>
              <a:t>Krag tot die werk</a:t>
            </a:r>
          </a:p>
          <a:p>
            <a:pPr algn="l"/>
            <a:r>
              <a:rPr lang="nl-NL" sz="1500" b="1" dirty="0" smtClean="0">
                <a:solidFill>
                  <a:schemeClr val="tx1"/>
                </a:solidFill>
              </a:rPr>
              <a:t>Sal gods gees u verleen;        </a:t>
            </a:r>
          </a:p>
          <a:p>
            <a:pPr algn="l"/>
            <a:r>
              <a:rPr lang="nl-NL" sz="1500" b="1" dirty="0" smtClean="0">
                <a:solidFill>
                  <a:schemeClr val="tx1"/>
                </a:solidFill>
              </a:rPr>
              <a:t>Lei na die noue weg</a:t>
            </a:r>
          </a:p>
          <a:p>
            <a:pPr algn="l"/>
            <a:r>
              <a:rPr lang="nl-NL" sz="1500" b="1" dirty="0" smtClean="0">
                <a:solidFill>
                  <a:schemeClr val="tx1"/>
                </a:solidFill>
              </a:rPr>
              <a:t>Almal geduldig,</a:t>
            </a:r>
          </a:p>
          <a:p>
            <a:pPr algn="l"/>
            <a:r>
              <a:rPr lang="nl-NL" sz="1500" b="1" dirty="0" smtClean="0">
                <a:solidFill>
                  <a:schemeClr val="tx1"/>
                </a:solidFill>
              </a:rPr>
              <a:t>Juis oor verdwaaldes</a:t>
            </a:r>
          </a:p>
          <a:p>
            <a:pPr algn="l"/>
            <a:r>
              <a:rPr lang="nl-NL" sz="1500" b="1" dirty="0" smtClean="0">
                <a:solidFill>
                  <a:schemeClr val="tx1"/>
                </a:solidFill>
              </a:rPr>
              <a:t>Het jesus </a:t>
            </a:r>
            <a:r>
              <a:rPr lang="nl-NL" sz="1500" b="1" dirty="0" smtClean="0">
                <a:solidFill>
                  <a:schemeClr val="tx1"/>
                </a:solidFill>
              </a:rPr>
              <a:t>geween.</a:t>
            </a:r>
            <a:endParaRPr lang="nl-NL" sz="15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91</Words>
  <Application>Microsoft Office PowerPoint</Application>
  <PresentationFormat>On-screen Show (4:3)</PresentationFormat>
  <Paragraphs>24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Red wat verlore gaan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Red wat verlore gaan </dc:title>
  <dc:creator>mary</dc:creator>
  <cp:lastModifiedBy>FRONT</cp:lastModifiedBy>
  <cp:revision>8</cp:revision>
  <dcterms:created xsi:type="dcterms:W3CDTF">2022-03-12T00:41:25Z</dcterms:created>
  <dcterms:modified xsi:type="dcterms:W3CDTF">2025-01-21T14:23:01Z</dcterms:modified>
</cp:coreProperties>
</file>