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B3BB-AB45-411B-AA70-C8952203E7AA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FE5A5-F9CB-463B-BA6C-77930B8CC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B3BB-AB45-411B-AA70-C8952203E7AA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FE5A5-F9CB-463B-BA6C-77930B8CC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B3BB-AB45-411B-AA70-C8952203E7AA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FE5A5-F9CB-463B-BA6C-77930B8CC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B3BB-AB45-411B-AA70-C8952203E7AA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FE5A5-F9CB-463B-BA6C-77930B8CC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B3BB-AB45-411B-AA70-C8952203E7AA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FE5A5-F9CB-463B-BA6C-77930B8CC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B3BB-AB45-411B-AA70-C8952203E7AA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FE5A5-F9CB-463B-BA6C-77930B8CC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B3BB-AB45-411B-AA70-C8952203E7AA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FE5A5-F9CB-463B-BA6C-77930B8CC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B3BB-AB45-411B-AA70-C8952203E7AA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FE5A5-F9CB-463B-BA6C-77930B8CC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B3BB-AB45-411B-AA70-C8952203E7AA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FE5A5-F9CB-463B-BA6C-77930B8CC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B3BB-AB45-411B-AA70-C8952203E7AA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FE5A5-F9CB-463B-BA6C-77930B8CC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B3BB-AB45-411B-AA70-C8952203E7AA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FE5A5-F9CB-463B-BA6C-77930B8CC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CB3BB-AB45-411B-AA70-C8952203E7AA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FE5A5-F9CB-463B-BA6C-77930B8CC2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Wonderful Savior Is Jesus My Lord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no I Ngulho Küsül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3108" y="1"/>
            <a:ext cx="4857784" cy="571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Pano</a:t>
            </a:r>
            <a:r>
              <a:rPr lang="en-US" b="1" dirty="0" smtClean="0"/>
              <a:t> I </a:t>
            </a:r>
            <a:r>
              <a:rPr lang="en-US" b="1" dirty="0" err="1" smtClean="0"/>
              <a:t>Ngulho</a:t>
            </a:r>
            <a:r>
              <a:rPr lang="en-US" b="1" dirty="0" smtClean="0"/>
              <a:t> </a:t>
            </a:r>
            <a:r>
              <a:rPr lang="en-US" b="1" dirty="0" err="1" smtClean="0"/>
              <a:t>Küsülu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0166" y="714356"/>
            <a:ext cx="7286676" cy="4786346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Akümzapu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Jisü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Xakuluu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Impeu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Akümzapu</a:t>
            </a:r>
            <a:r>
              <a:rPr lang="en-US" sz="1600" b="1" dirty="0" smtClean="0">
                <a:solidFill>
                  <a:schemeClr val="tx1"/>
                </a:solidFill>
              </a:rPr>
              <a:t> I </a:t>
            </a:r>
            <a:r>
              <a:rPr lang="en-US" sz="1600" b="1" dirty="0" err="1" smtClean="0">
                <a:solidFill>
                  <a:schemeClr val="tx1"/>
                </a:solidFill>
              </a:rPr>
              <a:t>Xakuluu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Pa no I </a:t>
            </a:r>
            <a:r>
              <a:rPr lang="en-US" sz="1600" b="1" dirty="0" err="1" smtClean="0">
                <a:solidFill>
                  <a:schemeClr val="tx1"/>
                </a:solidFill>
              </a:rPr>
              <a:t>nguIho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atuqholo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küsü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Lokivi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ghoki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Ithulu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Pa no I </a:t>
            </a:r>
            <a:r>
              <a:rPr lang="en-US" sz="1600" b="1" dirty="0" err="1" smtClean="0">
                <a:solidFill>
                  <a:srgbClr val="FF0000"/>
                </a:solidFill>
              </a:rPr>
              <a:t>nguIho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atuqholo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küsü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Ghime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yeghikü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lono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Pa no I </a:t>
            </a:r>
            <a:r>
              <a:rPr lang="en-US" sz="1600" b="1" dirty="0" err="1" smtClean="0">
                <a:solidFill>
                  <a:srgbClr val="FF0000"/>
                </a:solidFill>
              </a:rPr>
              <a:t>xalu</a:t>
            </a:r>
            <a:r>
              <a:rPr lang="en-US" sz="1600" b="1" dirty="0" smtClean="0">
                <a:solidFill>
                  <a:srgbClr val="FF0000"/>
                </a:solidFill>
              </a:rPr>
              <a:t>, Pa </a:t>
            </a:r>
            <a:r>
              <a:rPr lang="en-US" sz="1600" b="1" dirty="0" err="1" smtClean="0">
                <a:solidFill>
                  <a:srgbClr val="FF0000"/>
                </a:solidFill>
              </a:rPr>
              <a:t>kikim’ye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lono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Pa u no I </a:t>
            </a:r>
            <a:r>
              <a:rPr lang="en-US" sz="1600" b="1" dirty="0" err="1" smtClean="0">
                <a:solidFill>
                  <a:srgbClr val="FF0000"/>
                </a:solidFill>
              </a:rPr>
              <a:t>sünheluve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Pa u no I </a:t>
            </a:r>
            <a:r>
              <a:rPr lang="en-US" sz="1600" b="1" dirty="0" err="1" smtClean="0">
                <a:solidFill>
                  <a:srgbClr val="FF0000"/>
                </a:solidFill>
              </a:rPr>
              <a:t>sünheluve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Akümzapu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Jisü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Xakuluu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Impeu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Pa no I </a:t>
            </a:r>
            <a:r>
              <a:rPr lang="en-US" sz="1600" b="1" dirty="0" err="1" smtClean="0">
                <a:solidFill>
                  <a:schemeClr val="tx1"/>
                </a:solidFill>
              </a:rPr>
              <a:t>makho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qhivetsü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Pa no I </a:t>
            </a:r>
            <a:r>
              <a:rPr lang="en-US" sz="1600" b="1" dirty="0" err="1" smtClean="0">
                <a:solidFill>
                  <a:schemeClr val="tx1"/>
                </a:solidFill>
              </a:rPr>
              <a:t>sünheputhupe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ngoluve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Pa no </a:t>
            </a:r>
            <a:r>
              <a:rPr lang="en-US" sz="1600" b="1" dirty="0" smtClean="0">
                <a:solidFill>
                  <a:schemeClr val="tx1"/>
                </a:solidFill>
              </a:rPr>
              <a:t>I </a:t>
            </a:r>
            <a:r>
              <a:rPr lang="en-US" sz="1600" b="1" dirty="0" err="1" smtClean="0">
                <a:solidFill>
                  <a:schemeClr val="tx1"/>
                </a:solidFill>
              </a:rPr>
              <a:t>shikumto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luve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Kihikhakümgha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Pa no </a:t>
            </a:r>
            <a:r>
              <a:rPr lang="en-US" sz="1600" b="1" dirty="0" err="1" smtClean="0">
                <a:solidFill>
                  <a:schemeClr val="tx1"/>
                </a:solidFill>
              </a:rPr>
              <a:t>tsü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Eno</a:t>
            </a:r>
            <a:r>
              <a:rPr lang="en-US" sz="1600" b="1" dirty="0" smtClean="0">
                <a:solidFill>
                  <a:schemeClr val="tx1"/>
                </a:solidFill>
              </a:rPr>
              <a:t> Pa </a:t>
            </a:r>
            <a:r>
              <a:rPr lang="en-US" sz="1600" b="1" dirty="0" err="1" smtClean="0">
                <a:solidFill>
                  <a:schemeClr val="tx1"/>
                </a:solidFill>
              </a:rPr>
              <a:t>kivino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tchitsü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 no </a:t>
            </a:r>
            <a:r>
              <a:rPr lang="en-US" sz="1600" b="1" dirty="0" err="1" smtClean="0">
                <a:solidFill>
                  <a:schemeClr val="tx1"/>
                </a:solidFill>
              </a:rPr>
              <a:t>ajuküvü</a:t>
            </a:r>
            <a:r>
              <a:rPr lang="en-US" sz="1600" b="1" dirty="0" smtClean="0">
                <a:solidFill>
                  <a:schemeClr val="tx1"/>
                </a:solidFill>
              </a:rPr>
              <a:t> le </a:t>
            </a:r>
            <a:r>
              <a:rPr lang="en-US" sz="1600" b="1" dirty="0" err="1" smtClean="0">
                <a:solidFill>
                  <a:schemeClr val="tx1"/>
                </a:solidFill>
              </a:rPr>
              <a:t>phe</a:t>
            </a:r>
            <a:r>
              <a:rPr lang="en-US" sz="1600" b="1" dirty="0" smtClean="0">
                <a:solidFill>
                  <a:schemeClr val="tx1"/>
                </a:solidFill>
              </a:rPr>
              <a:t> Pa </a:t>
            </a:r>
            <a:r>
              <a:rPr lang="en-US" sz="1600" b="1" dirty="0" err="1" smtClean="0">
                <a:solidFill>
                  <a:schemeClr val="tx1"/>
                </a:solidFill>
              </a:rPr>
              <a:t>sheni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Pa </a:t>
            </a:r>
            <a:r>
              <a:rPr lang="en-US" sz="1600" b="1" dirty="0" smtClean="0">
                <a:solidFill>
                  <a:schemeClr val="tx1"/>
                </a:solidFill>
              </a:rPr>
              <a:t>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Xachilekuluu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Pa </a:t>
            </a:r>
            <a:r>
              <a:rPr lang="en-US" sz="1600" b="1" dirty="0" err="1" smtClean="0">
                <a:solidFill>
                  <a:schemeClr val="tx1"/>
                </a:solidFill>
              </a:rPr>
              <a:t>juküvü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lono</a:t>
            </a:r>
            <a:r>
              <a:rPr lang="en-US" sz="1600" b="1" dirty="0" smtClean="0">
                <a:solidFill>
                  <a:schemeClr val="tx1"/>
                </a:solidFill>
              </a:rPr>
              <a:t> I </a:t>
            </a:r>
            <a:r>
              <a:rPr lang="en-US" sz="1600" b="1" dirty="0" err="1" smtClean="0">
                <a:solidFill>
                  <a:schemeClr val="tx1"/>
                </a:solidFill>
              </a:rPr>
              <a:t>xaqhe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pesü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Kungu</a:t>
            </a:r>
            <a:r>
              <a:rPr lang="en-US" sz="1600" b="1" dirty="0" smtClean="0">
                <a:solidFill>
                  <a:schemeClr val="tx1"/>
                </a:solidFill>
              </a:rPr>
              <a:t> Io </a:t>
            </a:r>
            <a:r>
              <a:rPr lang="en-US" sz="1600" b="1" dirty="0" err="1" smtClean="0">
                <a:solidFill>
                  <a:schemeClr val="tx1"/>
                </a:solidFill>
              </a:rPr>
              <a:t>Pasa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kushoni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Pa </a:t>
            </a:r>
            <a:r>
              <a:rPr lang="en-US" sz="1600" b="1" dirty="0" err="1" smtClean="0">
                <a:solidFill>
                  <a:schemeClr val="tx1"/>
                </a:solidFill>
              </a:rPr>
              <a:t>xakulu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kümzapu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kikimiye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Qhethonhe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gholo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sheshuni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123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Pano I Ngulho Küsülu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Ngulho kusulu</dc:title>
  <dc:creator>mary</dc:creator>
  <cp:lastModifiedBy>FRONT</cp:lastModifiedBy>
  <cp:revision>18</cp:revision>
  <dcterms:created xsi:type="dcterms:W3CDTF">2021-06-15T19:21:38Z</dcterms:created>
  <dcterms:modified xsi:type="dcterms:W3CDTF">2025-01-11T19:18:48Z</dcterms:modified>
</cp:coreProperties>
</file>