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6C06-150A-4275-8395-FE5EE304114A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CEC6D-1910-4ADB-B65B-D7C052348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6C06-150A-4275-8395-FE5EE304114A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CEC6D-1910-4ADB-B65B-D7C052348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6C06-150A-4275-8395-FE5EE304114A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CEC6D-1910-4ADB-B65B-D7C052348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6C06-150A-4275-8395-FE5EE304114A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CEC6D-1910-4ADB-B65B-D7C052348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6C06-150A-4275-8395-FE5EE304114A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CEC6D-1910-4ADB-B65B-D7C052348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6C06-150A-4275-8395-FE5EE304114A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CEC6D-1910-4ADB-B65B-D7C052348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6C06-150A-4275-8395-FE5EE304114A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CEC6D-1910-4ADB-B65B-D7C052348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6C06-150A-4275-8395-FE5EE304114A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CEC6D-1910-4ADB-B65B-D7C052348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6C06-150A-4275-8395-FE5EE304114A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CEC6D-1910-4ADB-B65B-D7C052348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6C06-150A-4275-8395-FE5EE304114A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CEC6D-1910-4ADB-B65B-D7C052348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6C06-150A-4275-8395-FE5EE304114A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CEC6D-1910-4ADB-B65B-D7C052348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36C06-150A-4275-8395-FE5EE304114A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CEC6D-1910-4ADB-B65B-D7C052348B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scue the perish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182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gapangita ka sa nangawa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304800"/>
            <a:ext cx="65532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Magapangita</a:t>
            </a:r>
            <a:r>
              <a:rPr lang="en-US" b="1" dirty="0" smtClean="0"/>
              <a:t> ka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nangawala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447800"/>
            <a:ext cx="3657600" cy="3581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Magapangita</a:t>
            </a:r>
            <a:r>
              <a:rPr lang="en-US" sz="1800" b="1" dirty="0" smtClean="0">
                <a:solidFill>
                  <a:schemeClr val="tx1"/>
                </a:solidFill>
              </a:rPr>
              <a:t> ka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nangawala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Gikan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ilang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sagupa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nasayop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Imong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ligonon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Dunay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gamhanang</a:t>
            </a:r>
            <a:r>
              <a:rPr lang="en-US" sz="1800" b="1" dirty="0" smtClean="0">
                <a:solidFill>
                  <a:schemeClr val="tx1"/>
                </a:solidFill>
              </a:rPr>
              <a:t> Jesus </a:t>
            </a:r>
            <a:r>
              <a:rPr lang="en-US" sz="1800" b="1" dirty="0" err="1" smtClean="0">
                <a:solidFill>
                  <a:schemeClr val="tx1"/>
                </a:solidFill>
              </a:rPr>
              <a:t>Moluwas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Magapangita</a:t>
            </a:r>
            <a:r>
              <a:rPr lang="en-US" sz="1800" b="1" dirty="0" smtClean="0">
                <a:solidFill>
                  <a:srgbClr val="FF0000"/>
                </a:solidFill>
              </a:rPr>
              <a:t> ka Sa </a:t>
            </a:r>
            <a:r>
              <a:rPr lang="en-US" sz="1800" b="1" dirty="0" err="1" smtClean="0">
                <a:solidFill>
                  <a:srgbClr val="FF0000"/>
                </a:solidFill>
              </a:rPr>
              <a:t>nangawala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Malooy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</a:t>
            </a:r>
            <a:r>
              <a:rPr lang="en-US" sz="1800" b="1" dirty="0" smtClean="0">
                <a:solidFill>
                  <a:srgbClr val="FF0000"/>
                </a:solidFill>
              </a:rPr>
              <a:t> Jesus, </a:t>
            </a:r>
            <a:r>
              <a:rPr lang="en-US" sz="1800" b="1" dirty="0" err="1" smtClean="0">
                <a:solidFill>
                  <a:srgbClr val="FF0000"/>
                </a:solidFill>
              </a:rPr>
              <a:t>S’ya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moluwas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Magapangita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ka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nangawala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Dios </a:t>
            </a:r>
            <a:r>
              <a:rPr lang="en-US" sz="1800" b="1" dirty="0" err="1" smtClean="0">
                <a:solidFill>
                  <a:schemeClr val="tx1"/>
                </a:solidFill>
              </a:rPr>
              <a:t>mohatag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kanimo’g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kusog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Dad-on mo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iyang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dalan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Tudloi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</a:t>
            </a:r>
            <a:r>
              <a:rPr lang="en-US" sz="1800" b="1" dirty="0" smtClean="0">
                <a:solidFill>
                  <a:schemeClr val="tx1"/>
                </a:solidFill>
              </a:rPr>
              <a:t> Jesus </a:t>
            </a:r>
            <a:r>
              <a:rPr lang="en-US" sz="1800" b="1" dirty="0" err="1" smtClean="0">
                <a:solidFill>
                  <a:schemeClr val="tx1"/>
                </a:solidFill>
              </a:rPr>
              <a:t>moluwas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64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Magapangita ka sa nangawala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Magapangita ka sa nangawala CEBUANO</dc:title>
  <dc:creator>FRONT</dc:creator>
  <cp:lastModifiedBy>FRONT</cp:lastModifiedBy>
  <cp:revision>9</cp:revision>
  <dcterms:created xsi:type="dcterms:W3CDTF">2025-01-16T14:35:48Z</dcterms:created>
  <dcterms:modified xsi:type="dcterms:W3CDTF">2025-01-17T16:50:51Z</dcterms:modified>
</cp:coreProperties>
</file>