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9E0D1-0689-42A6-86BC-384713DBEE47}" type="datetimeFigureOut">
              <a:rPr lang="en-US" smtClean="0"/>
              <a:pPr/>
              <a:t>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75A2A-ACD8-4E16-AA5F-1944D889A4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9E0D1-0689-42A6-86BC-384713DBEE47}" type="datetimeFigureOut">
              <a:rPr lang="en-US" smtClean="0"/>
              <a:pPr/>
              <a:t>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75A2A-ACD8-4E16-AA5F-1944D889A4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9E0D1-0689-42A6-86BC-384713DBEE47}" type="datetimeFigureOut">
              <a:rPr lang="en-US" smtClean="0"/>
              <a:pPr/>
              <a:t>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75A2A-ACD8-4E16-AA5F-1944D889A4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9E0D1-0689-42A6-86BC-384713DBEE47}" type="datetimeFigureOut">
              <a:rPr lang="en-US" smtClean="0"/>
              <a:pPr/>
              <a:t>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75A2A-ACD8-4E16-AA5F-1944D889A4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9E0D1-0689-42A6-86BC-384713DBEE47}" type="datetimeFigureOut">
              <a:rPr lang="en-US" smtClean="0"/>
              <a:pPr/>
              <a:t>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75A2A-ACD8-4E16-AA5F-1944D889A4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9E0D1-0689-42A6-86BC-384713DBEE47}" type="datetimeFigureOut">
              <a:rPr lang="en-US" smtClean="0"/>
              <a:pPr/>
              <a:t>1/17/2025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75A2A-ACD8-4E16-AA5F-1944D889A4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9E0D1-0689-42A6-86BC-384713DBEE47}" type="datetimeFigureOut">
              <a:rPr lang="en-US" smtClean="0"/>
              <a:pPr/>
              <a:t>1/17/2025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75A2A-ACD8-4E16-AA5F-1944D889A4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9E0D1-0689-42A6-86BC-384713DBEE47}" type="datetimeFigureOut">
              <a:rPr lang="en-US" smtClean="0"/>
              <a:pPr/>
              <a:t>1/17/2025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75A2A-ACD8-4E16-AA5F-1944D889A4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9E0D1-0689-42A6-86BC-384713DBEE47}" type="datetimeFigureOut">
              <a:rPr lang="en-US" smtClean="0"/>
              <a:pPr/>
              <a:t>1/17/2025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75A2A-ACD8-4E16-AA5F-1944D889A4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9E0D1-0689-42A6-86BC-384713DBEE47}" type="datetimeFigureOut">
              <a:rPr lang="en-US" smtClean="0"/>
              <a:pPr/>
              <a:t>1/17/2025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75A2A-ACD8-4E16-AA5F-1944D889A4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9E0D1-0689-42A6-86BC-384713DBEE47}" type="datetimeFigureOut">
              <a:rPr lang="en-US" smtClean="0"/>
              <a:pPr/>
              <a:t>1/17/2025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75A2A-ACD8-4E16-AA5F-1944D889A4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59E0D1-0689-42A6-86BC-384713DBEE47}" type="datetimeFigureOut">
              <a:rPr lang="en-US" smtClean="0"/>
              <a:pPr/>
              <a:t>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75A2A-ACD8-4E16-AA5F-1944D889A44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Rescue the perishing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-1"/>
            <a:ext cx="9144000" cy="681829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Rescue the perishing piano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"/>
            <a:ext cx="7924800" cy="609600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Lepaskan</a:t>
            </a:r>
            <a:r>
              <a:rPr lang="en-US" b="1" dirty="0"/>
              <a:t> </a:t>
            </a:r>
            <a:r>
              <a:rPr lang="en-US" b="1" dirty="0" err="1"/>
              <a:t>Orang</a:t>
            </a:r>
            <a:r>
              <a:rPr lang="en-US" b="1" dirty="0"/>
              <a:t> yang </a:t>
            </a:r>
            <a:r>
              <a:rPr lang="en-US" b="1" dirty="0" err="1"/>
              <a:t>Dalam</a:t>
            </a:r>
            <a:r>
              <a:rPr lang="en-US" b="1" dirty="0"/>
              <a:t> </a:t>
            </a:r>
            <a:r>
              <a:rPr lang="en-US" b="1" dirty="0" err="1" smtClean="0"/>
              <a:t>Bahaya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1219200"/>
            <a:ext cx="6400800" cy="4495800"/>
          </a:xfrm>
        </p:spPr>
        <p:txBody>
          <a:bodyPr>
            <a:normAutofit/>
          </a:bodyPr>
          <a:lstStyle/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1. </a:t>
            </a:r>
            <a:r>
              <a:rPr lang="en-US" sz="1600" b="1" dirty="0" err="1" smtClean="0">
                <a:solidFill>
                  <a:schemeClr val="tx1"/>
                </a:solidFill>
              </a:rPr>
              <a:t>Lepaskan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orang</a:t>
            </a:r>
            <a:r>
              <a:rPr lang="en-US" sz="1600" b="1" dirty="0" smtClean="0">
                <a:solidFill>
                  <a:schemeClr val="tx1"/>
                </a:solidFill>
              </a:rPr>
              <a:t> yang </a:t>
            </a:r>
            <a:r>
              <a:rPr lang="en-US" sz="1600" b="1" dirty="0" err="1" smtClean="0">
                <a:solidFill>
                  <a:schemeClr val="tx1"/>
                </a:solidFill>
              </a:rPr>
              <a:t>dalam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bahaya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Bebaskanlah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dari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dosa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dan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maut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Tolong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orang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sesat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tolong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yg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jatuh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Kabarkan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kuasa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Jurus’lamat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Lepaskan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orang</a:t>
            </a:r>
            <a:r>
              <a:rPr lang="en-US" sz="1600" b="1" dirty="0" smtClean="0">
                <a:solidFill>
                  <a:srgbClr val="FF0000"/>
                </a:solidFill>
              </a:rPr>
              <a:t> yang </a:t>
            </a:r>
            <a:r>
              <a:rPr lang="en-US" sz="1600" b="1" dirty="0" err="1" smtClean="0">
                <a:solidFill>
                  <a:srgbClr val="FF0000"/>
                </a:solidFill>
              </a:rPr>
              <a:t>dalam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celaka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Yesus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penuh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kasih</a:t>
            </a:r>
            <a:r>
              <a:rPr lang="en-US" sz="1600" b="1" dirty="0" smtClean="0">
                <a:solidFill>
                  <a:srgbClr val="FF0000"/>
                </a:solidFill>
              </a:rPr>
              <a:t> yang </a:t>
            </a:r>
            <a:r>
              <a:rPr lang="en-US" sz="1600" b="1" dirty="0" err="1" smtClean="0">
                <a:solidFill>
                  <a:srgbClr val="FF0000"/>
                </a:solidFill>
              </a:rPr>
              <a:t>bebaskan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2. </a:t>
            </a:r>
            <a:r>
              <a:rPr lang="en-US" sz="1600" b="1" dirty="0" err="1" smtClean="0">
                <a:solidFill>
                  <a:schemeClr val="tx1"/>
                </a:solidFill>
              </a:rPr>
              <a:t>Meski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dihinakan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Yesus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menanti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Ia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mau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trima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orang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menyesal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Barang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siapa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percaya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padaNya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Yesus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akan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mengammpuni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</a:rPr>
              <a:t>dia.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3. </a:t>
            </a:r>
            <a:r>
              <a:rPr lang="en-US" sz="1600" b="1" dirty="0" err="1" smtClean="0">
                <a:solidFill>
                  <a:schemeClr val="tx1"/>
                </a:solidFill>
              </a:rPr>
              <a:t>Hati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manusia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meskipun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hancur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Bangun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kembali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oleh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anugerah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Diperbaharui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oleh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kasihNya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Menjadikan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jiwa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orang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segar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4. </a:t>
            </a:r>
            <a:r>
              <a:rPr lang="en-US" sz="1600" b="1" dirty="0" err="1" smtClean="0">
                <a:solidFill>
                  <a:schemeClr val="tx1"/>
                </a:solidFill>
              </a:rPr>
              <a:t>Lepaskan</a:t>
            </a:r>
            <a:r>
              <a:rPr lang="en-US" sz="1600" b="1" dirty="0" smtClean="0">
                <a:solidFill>
                  <a:schemeClr val="tx1"/>
                </a:solidFill>
              </a:rPr>
              <a:t> yang </a:t>
            </a:r>
            <a:r>
              <a:rPr lang="en-US" sz="1600" b="1" dirty="0" err="1" smtClean="0">
                <a:solidFill>
                  <a:schemeClr val="tx1"/>
                </a:solidFill>
              </a:rPr>
              <a:t>sesat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ini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tugasmu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Kamu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dikuatkan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oleh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Yesus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Pimpinlah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semua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jalan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lurus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Kabarkan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Jurus’lamat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Penebus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  <a:endParaRPr lang="en-US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</TotalTime>
  <Words>98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Lepaskan Orang yang Dalam Bahaya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Lepaskan Orang yang Dalam Bahaya NRM 111 indonesia</dc:title>
  <dc:creator>FRONT</dc:creator>
  <cp:lastModifiedBy>FRONT</cp:lastModifiedBy>
  <cp:revision>3</cp:revision>
  <dcterms:created xsi:type="dcterms:W3CDTF">2025-01-16T16:48:40Z</dcterms:created>
  <dcterms:modified xsi:type="dcterms:W3CDTF">2025-01-17T18:16:25Z</dcterms:modified>
</cp:coreProperties>
</file>