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6F8A6-D141-48E4-83C6-8C857709CFA2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8AFE6-9886-4F39-AFF8-92F3A8791B9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shed His blood for me.jpg"/>
          <p:cNvPicPr>
            <a:picLocks noChangeAspect="1"/>
          </p:cNvPicPr>
          <p:nvPr userDrawn="1"/>
        </p:nvPicPr>
        <p:blipFill>
          <a:blip r:embed="rId14" cstate="print">
            <a:lum bright="6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Ipaduol ko sa Kr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228599"/>
            <a:ext cx="5334000" cy="30480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 </a:t>
            </a:r>
            <a:r>
              <a:rPr lang="en-US" b="1" dirty="0" err="1" smtClean="0"/>
              <a:t>Ipaduol</a:t>
            </a:r>
            <a:r>
              <a:rPr lang="en-US" b="1" dirty="0" smtClean="0"/>
              <a:t> </a:t>
            </a:r>
            <a:r>
              <a:rPr lang="en-US" b="1" dirty="0" err="1" smtClean="0"/>
              <a:t>ko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Krus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143000"/>
            <a:ext cx="2590800" cy="3733800"/>
          </a:xfrm>
        </p:spPr>
        <p:txBody>
          <a:bodyPr>
            <a:noAutofit/>
          </a:bodyPr>
          <a:lstStyle/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Jesus </a:t>
            </a:r>
            <a:r>
              <a:rPr lang="en-US" sz="1400" b="1" dirty="0" err="1" smtClean="0">
                <a:solidFill>
                  <a:schemeClr val="tx1"/>
                </a:solidFill>
              </a:rPr>
              <a:t>Ipaduol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Krus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krus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namat’yan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Diin</a:t>
            </a:r>
            <a:r>
              <a:rPr lang="en-US" sz="1400" b="1" dirty="0" smtClean="0">
                <a:solidFill>
                  <a:schemeClr val="tx1"/>
                </a:solidFill>
              </a:rPr>
              <a:t>  </a:t>
            </a:r>
            <a:r>
              <a:rPr lang="en-US" sz="1400" b="1" dirty="0" err="1" smtClean="0">
                <a:solidFill>
                  <a:schemeClr val="tx1"/>
                </a:solidFill>
              </a:rPr>
              <a:t>gipaaga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mo’ng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Tubig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kal’wasan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Nianang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Krus</a:t>
            </a:r>
            <a:r>
              <a:rPr lang="en-US" sz="1400" b="1" dirty="0" smtClean="0">
                <a:solidFill>
                  <a:srgbClr val="FF0000"/>
                </a:solidFill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</a:rPr>
              <a:t>Nianang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Krus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Dugo</a:t>
            </a:r>
            <a:r>
              <a:rPr lang="en-US" sz="1400" b="1" dirty="0" smtClean="0">
                <a:solidFill>
                  <a:srgbClr val="FF0000"/>
                </a:solidFill>
              </a:rPr>
              <a:t> mo </a:t>
            </a:r>
            <a:r>
              <a:rPr lang="en-US" sz="1400" b="1" dirty="0" err="1" smtClean="0">
                <a:solidFill>
                  <a:srgbClr val="FF0000"/>
                </a:solidFill>
              </a:rPr>
              <a:t>giula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Hangtud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mulahotay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ko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May </a:t>
            </a:r>
            <a:r>
              <a:rPr lang="en-US" sz="1400" b="1" dirty="0" err="1" smtClean="0">
                <a:solidFill>
                  <a:srgbClr val="FF0000"/>
                </a:solidFill>
              </a:rPr>
              <a:t>kal’wasang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dayon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Hinumduman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ko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gayud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imong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pag-antus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Nga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tungod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sa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gugma</a:t>
            </a:r>
            <a:r>
              <a:rPr lang="en-US" sz="1400" b="1" dirty="0" smtClean="0">
                <a:solidFill>
                  <a:schemeClr val="tx1"/>
                </a:solidFill>
              </a:rPr>
              <a:t>  mo</a:t>
            </a: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Ako</a:t>
            </a:r>
            <a:r>
              <a:rPr lang="en-US" sz="1400" b="1" dirty="0" smtClean="0">
                <a:solidFill>
                  <a:schemeClr val="tx1"/>
                </a:solidFill>
              </a:rPr>
              <a:t> may </a:t>
            </a:r>
            <a:r>
              <a:rPr lang="en-US" sz="1400" b="1" dirty="0" err="1" smtClean="0">
                <a:solidFill>
                  <a:schemeClr val="tx1"/>
                </a:solidFill>
              </a:rPr>
              <a:t>kal’wasan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Mohulat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ako</a:t>
            </a:r>
            <a:r>
              <a:rPr lang="en-US" sz="1400" b="1" dirty="0" smtClean="0">
                <a:solidFill>
                  <a:schemeClr val="tx1"/>
                </a:solidFill>
              </a:rPr>
              <a:t> O Dios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</a:rPr>
              <a:t>Sa </a:t>
            </a:r>
            <a:r>
              <a:rPr lang="en-US" sz="1400" b="1" dirty="0" err="1" smtClean="0">
                <a:solidFill>
                  <a:schemeClr val="tx1"/>
                </a:solidFill>
              </a:rPr>
              <a:t>imong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pagbalim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Hangtud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akong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matabok</a:t>
            </a:r>
            <a:endParaRPr lang="en-US" sz="1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/>
                </a:solidFill>
              </a:rPr>
              <a:t>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Subang</a:t>
            </a:r>
            <a:r>
              <a:rPr lang="en-US" sz="1400" b="1" dirty="0" smtClean="0">
                <a:solidFill>
                  <a:schemeClr val="tx1"/>
                </a:solidFill>
              </a:rPr>
              <a:t> </a:t>
            </a:r>
            <a:r>
              <a:rPr lang="en-US" sz="1400" b="1" dirty="0" err="1" smtClean="0">
                <a:solidFill>
                  <a:schemeClr val="tx1"/>
                </a:solidFill>
              </a:rPr>
              <a:t>mangitngit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 Ipaduol ko sa Krus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Ipaduol ko sa Krus cebuano</dc:title>
  <dc:creator>FRONT</dc:creator>
  <cp:lastModifiedBy>FRONT</cp:lastModifiedBy>
  <cp:revision>13</cp:revision>
  <dcterms:created xsi:type="dcterms:W3CDTF">2024-07-08T18:04:05Z</dcterms:created>
  <dcterms:modified xsi:type="dcterms:W3CDTF">2025-01-07T14:03:13Z</dcterms:modified>
</cp:coreProperties>
</file>