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8E4B9-7AAB-4946-8887-57C04A1EF592}" type="datetimeFigureOut">
              <a:rPr lang="en-US" smtClean="0"/>
              <a:pPr/>
              <a:t>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8C82A-A2B5-4DA1-8DDE-E02C3A5CE3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8E4B9-7AAB-4946-8887-57C04A1EF592}" type="datetimeFigureOut">
              <a:rPr lang="en-US" smtClean="0"/>
              <a:pPr/>
              <a:t>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8C82A-A2B5-4DA1-8DDE-E02C3A5CE3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8E4B9-7AAB-4946-8887-57C04A1EF592}" type="datetimeFigureOut">
              <a:rPr lang="en-US" smtClean="0"/>
              <a:pPr/>
              <a:t>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8C82A-A2B5-4DA1-8DDE-E02C3A5CE3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8E4B9-7AAB-4946-8887-57C04A1EF592}" type="datetimeFigureOut">
              <a:rPr lang="en-US" smtClean="0"/>
              <a:pPr/>
              <a:t>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8C82A-A2B5-4DA1-8DDE-E02C3A5CE3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8E4B9-7AAB-4946-8887-57C04A1EF592}" type="datetimeFigureOut">
              <a:rPr lang="en-US" smtClean="0"/>
              <a:pPr/>
              <a:t>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8C82A-A2B5-4DA1-8DDE-E02C3A5CE3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8E4B9-7AAB-4946-8887-57C04A1EF592}" type="datetimeFigureOut">
              <a:rPr lang="en-US" smtClean="0"/>
              <a:pPr/>
              <a:t>1/7/2025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8C82A-A2B5-4DA1-8DDE-E02C3A5CE3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8E4B9-7AAB-4946-8887-57C04A1EF592}" type="datetimeFigureOut">
              <a:rPr lang="en-US" smtClean="0"/>
              <a:pPr/>
              <a:t>1/7/2025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8C82A-A2B5-4DA1-8DDE-E02C3A5CE3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8E4B9-7AAB-4946-8887-57C04A1EF592}" type="datetimeFigureOut">
              <a:rPr lang="en-US" smtClean="0"/>
              <a:pPr/>
              <a:t>1/7/2025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8C82A-A2B5-4DA1-8DDE-E02C3A5CE3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8E4B9-7AAB-4946-8887-57C04A1EF592}" type="datetimeFigureOut">
              <a:rPr lang="en-US" smtClean="0"/>
              <a:pPr/>
              <a:t>1/7/2025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8C82A-A2B5-4DA1-8DDE-E02C3A5CE3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8E4B9-7AAB-4946-8887-57C04A1EF592}" type="datetimeFigureOut">
              <a:rPr lang="en-US" smtClean="0"/>
              <a:pPr/>
              <a:t>1/7/2025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8C82A-A2B5-4DA1-8DDE-E02C3A5CE3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8E4B9-7AAB-4946-8887-57C04A1EF592}" type="datetimeFigureOut">
              <a:rPr lang="en-US" smtClean="0"/>
              <a:pPr/>
              <a:t>1/7/2025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8C82A-A2B5-4DA1-8DDE-E02C3A5CE3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38E4B9-7AAB-4946-8887-57C04A1EF592}" type="datetimeFigureOut">
              <a:rPr lang="en-US" smtClean="0"/>
              <a:pPr/>
              <a:t>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48C82A-A2B5-4DA1-8DDE-E02C3A5CE3A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s shed His blood for me.jpg"/>
          <p:cNvPicPr>
            <a:picLocks noChangeAspect="1"/>
          </p:cNvPicPr>
          <p:nvPr userDrawn="1"/>
        </p:nvPicPr>
        <p:blipFill>
          <a:blip r:embed="rId14" cstate="print">
            <a:lum bright="61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esus Keep Me Near the Cross piano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52800" y="457200"/>
            <a:ext cx="2438400" cy="4572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Idiay</a:t>
            </a:r>
            <a:r>
              <a:rPr lang="en-US" b="1" dirty="0" smtClean="0"/>
              <a:t> </a:t>
            </a:r>
            <a:r>
              <a:rPr lang="en-US" b="1" dirty="0" err="1" smtClean="0"/>
              <a:t>Krus</a:t>
            </a:r>
            <a:r>
              <a:rPr lang="en-US" b="1" dirty="0" smtClean="0"/>
              <a:t> 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2286000"/>
            <a:ext cx="4953000" cy="4267200"/>
          </a:xfrm>
        </p:spPr>
        <p:txBody>
          <a:bodyPr>
            <a:normAutofit lnSpcReduction="10000"/>
          </a:bodyPr>
          <a:lstStyle/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Dios  </a:t>
            </a:r>
            <a:r>
              <a:rPr lang="en-US" sz="2000" b="1" dirty="0" err="1" smtClean="0">
                <a:solidFill>
                  <a:schemeClr val="tx1"/>
                </a:solidFill>
              </a:rPr>
              <a:t>ko</a:t>
            </a:r>
            <a:r>
              <a:rPr lang="en-US" sz="2000" b="1" dirty="0" smtClean="0">
                <a:solidFill>
                  <a:schemeClr val="tx1"/>
                </a:solidFill>
              </a:rPr>
              <a:t> ‘</a:t>
            </a:r>
            <a:r>
              <a:rPr lang="en-US" sz="2000" b="1" dirty="0" err="1" smtClean="0">
                <a:solidFill>
                  <a:schemeClr val="tx1"/>
                </a:solidFill>
              </a:rPr>
              <a:t>yasidegnak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krus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Idiay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sibay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ubbog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Makaaga</a:t>
            </a:r>
            <a:r>
              <a:rPr lang="en-US" sz="2000" b="1" dirty="0" err="1" smtClean="0">
                <a:solidFill>
                  <a:schemeClr val="tx1"/>
                </a:solidFill>
              </a:rPr>
              <a:t>s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nga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ayus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pusuak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pusom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Hesus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endParaRPr lang="en-US" sz="2000" dirty="0" smtClean="0"/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Koro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Idiay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Krus</a:t>
            </a:r>
            <a:r>
              <a:rPr lang="en-US" sz="2000" b="1" dirty="0" smtClean="0">
                <a:solidFill>
                  <a:srgbClr val="FF0000"/>
                </a:solidFill>
              </a:rPr>
              <a:t>,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Idiay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Krus</a:t>
            </a:r>
            <a:r>
              <a:rPr lang="en-US" sz="2000" b="1" dirty="0" smtClean="0">
                <a:solidFill>
                  <a:srgbClr val="FF0000"/>
                </a:solidFill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</a:rPr>
              <a:t>yan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ragsak</a:t>
            </a:r>
            <a:r>
              <a:rPr lang="en-US" sz="2000" b="1" dirty="0" smtClean="0">
                <a:solidFill>
                  <a:srgbClr val="FF0000"/>
                </a:solidFill>
              </a:rPr>
              <a:t> toy </a:t>
            </a:r>
            <a:r>
              <a:rPr lang="en-US" sz="2000" b="1" dirty="0" err="1" smtClean="0">
                <a:solidFill>
                  <a:srgbClr val="FF0000"/>
                </a:solidFill>
              </a:rPr>
              <a:t>pusok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Inggat</a:t>
            </a:r>
            <a:r>
              <a:rPr lang="en-US" sz="2000" b="1" dirty="0" smtClean="0">
                <a:solidFill>
                  <a:srgbClr val="FF0000"/>
                </a:solidFill>
              </a:rPr>
              <a:t>’ </a:t>
            </a:r>
            <a:r>
              <a:rPr lang="en-US" sz="2000" b="1" dirty="0" err="1" smtClean="0">
                <a:solidFill>
                  <a:srgbClr val="FF0000"/>
                </a:solidFill>
              </a:rPr>
              <a:t>innak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magun-od</a:t>
            </a:r>
            <a:r>
              <a:rPr lang="en-US" sz="2000" b="1" dirty="0" smtClean="0">
                <a:solidFill>
                  <a:srgbClr val="FF0000"/>
                </a:solidFill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</a:rPr>
              <a:t>inanak</a:t>
            </a:r>
            <a:r>
              <a:rPr lang="en-US" sz="2000" b="1" dirty="0" smtClean="0">
                <a:solidFill>
                  <a:srgbClr val="FF0000"/>
                </a:solidFill>
              </a:rPr>
              <a:t> ken </a:t>
            </a:r>
            <a:r>
              <a:rPr lang="en-US" sz="2000" b="1" dirty="0" err="1" smtClean="0">
                <a:solidFill>
                  <a:srgbClr val="FF0000"/>
                </a:solidFill>
              </a:rPr>
              <a:t>Hesus</a:t>
            </a:r>
            <a:r>
              <a:rPr lang="en-US" sz="2000" b="1" dirty="0" smtClean="0">
                <a:solidFill>
                  <a:srgbClr val="FF0000"/>
                </a:solidFill>
              </a:rPr>
              <a:t>.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Nupay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managbasolak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asi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sinaraknak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Ti </a:t>
            </a:r>
            <a:r>
              <a:rPr lang="en-US" sz="2000" b="1" dirty="0" err="1" smtClean="0">
                <a:solidFill>
                  <a:schemeClr val="tx1"/>
                </a:solidFill>
              </a:rPr>
              <a:t>naraniag</a:t>
            </a:r>
            <a:r>
              <a:rPr lang="en-US" sz="2000" b="1" dirty="0" smtClean="0">
                <a:solidFill>
                  <a:schemeClr val="tx1"/>
                </a:solidFill>
              </a:rPr>
              <a:t> a </a:t>
            </a:r>
            <a:r>
              <a:rPr lang="en-US" sz="2000" b="1" dirty="0" err="1" smtClean="0">
                <a:solidFill>
                  <a:schemeClr val="tx1"/>
                </a:solidFill>
              </a:rPr>
              <a:t>baggak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sinallukobannak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Ti </a:t>
            </a:r>
            <a:r>
              <a:rPr lang="en-US" sz="2000" b="1" dirty="0" err="1" smtClean="0">
                <a:solidFill>
                  <a:schemeClr val="tx1"/>
                </a:solidFill>
              </a:rPr>
              <a:t>krusmot</a:t>
            </a:r>
            <a:r>
              <a:rPr lang="en-US" sz="2000" b="1" dirty="0" smtClean="0">
                <a:solidFill>
                  <a:schemeClr val="tx1"/>
                </a:solidFill>
              </a:rPr>
              <a:t>’ </a:t>
            </a:r>
            <a:r>
              <a:rPr lang="en-US" sz="2000" b="1" dirty="0" err="1" smtClean="0">
                <a:solidFill>
                  <a:schemeClr val="tx1"/>
                </a:solidFill>
              </a:rPr>
              <a:t>pagurayak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isu’t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yan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namnamak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Ingganat</a:t>
            </a:r>
            <a:r>
              <a:rPr lang="en-US" sz="2000" b="1" dirty="0" smtClean="0">
                <a:solidFill>
                  <a:schemeClr val="tx1"/>
                </a:solidFill>
              </a:rPr>
              <a:t>’ </a:t>
            </a:r>
            <a:r>
              <a:rPr lang="en-US" sz="2000" b="1" dirty="0" err="1" smtClean="0">
                <a:solidFill>
                  <a:schemeClr val="tx1"/>
                </a:solidFill>
              </a:rPr>
              <a:t>makagtengak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diay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naslag</a:t>
            </a:r>
            <a:r>
              <a:rPr lang="en-US" sz="2000" b="1" dirty="0" smtClean="0">
                <a:solidFill>
                  <a:schemeClr val="tx1"/>
                </a:solidFill>
              </a:rPr>
              <a:t> a </a:t>
            </a:r>
            <a:r>
              <a:rPr lang="en-US" sz="2000" b="1" dirty="0" err="1" smtClean="0">
                <a:solidFill>
                  <a:schemeClr val="tx1"/>
                </a:solidFill>
              </a:rPr>
              <a:t>siudad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68</Words>
  <Application>Microsoft Office PowerPoint</Application>
  <PresentationFormat>On-screen Show (4:3)</PresentationFormat>
  <Paragraphs>13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Idiay Krus 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Idiay Krus  ilocano</dc:title>
  <dc:creator>FRONT</dc:creator>
  <cp:lastModifiedBy>FRONT</cp:lastModifiedBy>
  <cp:revision>11</cp:revision>
  <dcterms:created xsi:type="dcterms:W3CDTF">2025-01-06T23:13:17Z</dcterms:created>
  <dcterms:modified xsi:type="dcterms:W3CDTF">2025-01-07T14:21:31Z</dcterms:modified>
</cp:coreProperties>
</file>