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E00E-AFED-432B-BA3D-34103844553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85B3D-8DE1-45BC-B5BF-16E4581015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 für I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862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Heilig</a:t>
            </a:r>
            <a:r>
              <a:rPr lang="en-US" b="1" dirty="0"/>
              <a:t>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 smtClean="0"/>
              <a:t>Immer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Tausend </a:t>
            </a:r>
            <a:r>
              <a:rPr lang="de-DE" sz="1200" b="1" dirty="0" smtClean="0">
                <a:solidFill>
                  <a:schemeClr val="tx1"/>
                </a:solidFill>
              </a:rPr>
              <a:t>Genrationen knien in Anbetung. 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Sie singen "Alle Ehre sei dem Lamm!". 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Und wer uns schon vorausging,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und wer noch glauben wird,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sie singen "Alle Ehre sei dem Lamm!".</a:t>
            </a:r>
          </a:p>
          <a:p>
            <a:pPr algn="l"/>
            <a:endParaRPr lang="de-DE" sz="12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Pre Chorus: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Dein Name ist höher, dein Name ist größer,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und nichts reicht an dich heran.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Kein Thron, keine Herrschaft, kein Reich und keine Weltmacht: </a:t>
            </a:r>
            <a:endParaRPr lang="de-DE" sz="12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nein</a:t>
            </a:r>
            <a:r>
              <a:rPr lang="de-DE" sz="1200" b="1" dirty="0" smtClean="0">
                <a:solidFill>
                  <a:srgbClr val="FF0000"/>
                </a:solidFill>
              </a:rPr>
              <a:t>, nichts reicht an dich heran.</a:t>
            </a:r>
          </a:p>
          <a:p>
            <a:pPr algn="l"/>
            <a:endParaRPr lang="de-DE" sz="12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Chorus 1: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Und der Himmel singt: „Heilig!".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Alle Schöpfung singt: „Heilig!".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Du bist hoch erhöht, heilig, heilig für immer.</a:t>
            </a:r>
          </a:p>
          <a:p>
            <a:pPr algn="l"/>
            <a:endParaRPr lang="de-DE" sz="12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Hat </a:t>
            </a:r>
            <a:r>
              <a:rPr lang="de-DE" sz="1200" b="1" dirty="0" smtClean="0">
                <a:solidFill>
                  <a:schemeClr val="tx1"/>
                </a:solidFill>
              </a:rPr>
              <a:t>er dir vergeben und hat er dich erlöst? 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Dann sing ihm dieses Lied für alle Zeit.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Wenn er dich befreit hat und du zu ihm gehörst, 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dann sing ihm dieses Lied für alle Zeit.</a:t>
            </a:r>
          </a:p>
          <a:p>
            <a:pPr algn="l"/>
            <a:r>
              <a:rPr lang="de-DE" sz="1200" b="1" dirty="0" smtClean="0">
                <a:solidFill>
                  <a:schemeClr val="tx1"/>
                </a:solidFill>
              </a:rPr>
              <a:t>Wir singen dieses Lied in Ewigkeit.</a:t>
            </a:r>
          </a:p>
          <a:p>
            <a:pPr algn="l"/>
            <a:endParaRPr lang="de-DE" sz="12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Chorus 2: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Hör dein Volk, es singt „Heilig!"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dir, dem Herrn der Herrn „Heilig!",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denn du bist und bleibst heilig, heilig für immer.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Denn du bist und bleibst heilig, heilig für immer</a:t>
            </a:r>
            <a:r>
              <a:rPr lang="de-DE" sz="1200" b="1" dirty="0" smtClean="0">
                <a:solidFill>
                  <a:srgbClr val="FF0000"/>
                </a:solidFill>
              </a:rPr>
              <a:t>.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 für Immer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 für Immer GERMAN</dc:title>
  <dc:creator>FRONT</dc:creator>
  <cp:lastModifiedBy>FRONT</cp:lastModifiedBy>
  <cp:revision>6</cp:revision>
  <dcterms:created xsi:type="dcterms:W3CDTF">2025-01-20T22:23:12Z</dcterms:created>
  <dcterms:modified xsi:type="dcterms:W3CDTF">2025-01-22T15:29:13Z</dcterms:modified>
</cp:coreProperties>
</file>