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369F0-5A59-4872-A2EC-8C8C971F7C50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780A-9310-4D8D-B224-4A0F619564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0480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</a:t>
            </a:r>
            <a:r>
              <a:rPr lang="en-US" b="1" dirty="0" err="1" smtClean="0"/>
              <a:t>punawai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weheia'e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6019800" cy="49530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smtClean="0"/>
              <a:t>1. He </a:t>
            </a:r>
            <a:r>
              <a:rPr lang="en-US" b="1" dirty="0" err="1" smtClean="0"/>
              <a:t>punawai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weheia'e</a:t>
            </a:r>
            <a:r>
              <a:rPr lang="en-US" b="1" dirty="0" smtClean="0"/>
              <a:t> , </a:t>
            </a:r>
          </a:p>
          <a:p>
            <a:r>
              <a:rPr lang="en-US" b="1" dirty="0" err="1" smtClean="0"/>
              <a:t>Ke</a:t>
            </a:r>
            <a:r>
              <a:rPr lang="en-US" b="1" dirty="0" smtClean="0"/>
              <a:t>  </a:t>
            </a:r>
            <a:r>
              <a:rPr lang="en-US" b="1" dirty="0" err="1" smtClean="0"/>
              <a:t>koko</a:t>
            </a:r>
            <a:r>
              <a:rPr lang="en-US" b="1" dirty="0" smtClean="0"/>
              <a:t>  o  </a:t>
            </a:r>
            <a:r>
              <a:rPr lang="en-US" b="1" dirty="0" err="1" smtClean="0"/>
              <a:t>Iesu</a:t>
            </a:r>
            <a:r>
              <a:rPr lang="en-US" b="1" dirty="0" smtClean="0"/>
              <a:t>, </a:t>
            </a:r>
          </a:p>
          <a:p>
            <a:r>
              <a:rPr lang="en-US" b="1" dirty="0" err="1" smtClean="0"/>
              <a:t>Malaila</a:t>
            </a:r>
            <a:r>
              <a:rPr lang="en-US" b="1" dirty="0" smtClean="0"/>
              <a:t>  no  e  </a:t>
            </a:r>
            <a:r>
              <a:rPr lang="en-US" b="1" dirty="0" err="1" smtClean="0"/>
              <a:t>pau</a:t>
            </a:r>
            <a:r>
              <a:rPr lang="en-US" b="1" dirty="0" smtClean="0"/>
              <a:t>  </a:t>
            </a:r>
            <a:r>
              <a:rPr lang="en-US" b="1" dirty="0" err="1" smtClean="0"/>
              <a:t>loa</a:t>
            </a:r>
            <a:r>
              <a:rPr lang="en-US" b="1" dirty="0" smtClean="0"/>
              <a:t>  </a:t>
            </a:r>
            <a:r>
              <a:rPr lang="en-US" b="1" dirty="0" err="1" smtClean="0"/>
              <a:t>ai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Na  </a:t>
            </a:r>
            <a:r>
              <a:rPr lang="en-US" b="1" dirty="0" err="1" smtClean="0"/>
              <a:t>hewa</a:t>
            </a:r>
            <a:r>
              <a:rPr lang="en-US" b="1" dirty="0" smtClean="0"/>
              <a:t>  o  </a:t>
            </a:r>
            <a:r>
              <a:rPr lang="en-US" b="1" dirty="0" err="1" smtClean="0"/>
              <a:t>ke</a:t>
            </a:r>
            <a:r>
              <a:rPr lang="en-US" b="1" dirty="0" smtClean="0"/>
              <a:t>  </a:t>
            </a:r>
            <a:r>
              <a:rPr lang="en-US" b="1" dirty="0" err="1" smtClean="0"/>
              <a:t>ao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  Nui  </a:t>
            </a:r>
            <a:r>
              <a:rPr lang="en-US" b="1" dirty="0" err="1" smtClean="0"/>
              <a:t>na</a:t>
            </a:r>
            <a:r>
              <a:rPr lang="en-US" b="1" dirty="0" smtClean="0"/>
              <a:t>  </a:t>
            </a:r>
            <a:r>
              <a:rPr lang="en-US" b="1" dirty="0" err="1" smtClean="0"/>
              <a:t>lawe</a:t>
            </a:r>
            <a:r>
              <a:rPr lang="en-US" b="1" dirty="0" smtClean="0"/>
              <a:t>  </a:t>
            </a:r>
            <a:r>
              <a:rPr lang="en-US" b="1" dirty="0" err="1" smtClean="0"/>
              <a:t>hala</a:t>
            </a:r>
            <a:r>
              <a:rPr lang="en-US" b="1" dirty="0" smtClean="0"/>
              <a:t>  </a:t>
            </a:r>
            <a:r>
              <a:rPr lang="en-US" b="1" dirty="0" err="1" smtClean="0"/>
              <a:t>nei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I  </a:t>
            </a:r>
            <a:r>
              <a:rPr lang="en-US" b="1" dirty="0" err="1" smtClean="0"/>
              <a:t>hele</a:t>
            </a:r>
            <a:r>
              <a:rPr lang="en-US" b="1" dirty="0" smtClean="0"/>
              <a:t>  </a:t>
            </a:r>
            <a:r>
              <a:rPr lang="en-US" b="1" dirty="0" smtClean="0"/>
              <a:t>a  </a:t>
            </a:r>
            <a:r>
              <a:rPr lang="en-US" b="1" dirty="0" err="1" smtClean="0"/>
              <a:t>auau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Ma  </a:t>
            </a:r>
            <a:r>
              <a:rPr lang="en-US" b="1" dirty="0" err="1" smtClean="0"/>
              <a:t>keia</a:t>
            </a:r>
            <a:r>
              <a:rPr lang="en-US" b="1" dirty="0" smtClean="0"/>
              <a:t>  </a:t>
            </a:r>
            <a:r>
              <a:rPr lang="en-US" b="1" dirty="0" err="1" smtClean="0"/>
              <a:t>punawai</a:t>
            </a:r>
            <a:r>
              <a:rPr lang="en-US" b="1" dirty="0" smtClean="0"/>
              <a:t>  </a:t>
            </a:r>
            <a:r>
              <a:rPr lang="en-US" b="1" dirty="0" err="1" smtClean="0"/>
              <a:t>maikai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A  </a:t>
            </a:r>
            <a:r>
              <a:rPr lang="en-US" b="1" dirty="0" err="1" smtClean="0"/>
              <a:t>maemae</a:t>
            </a:r>
            <a:r>
              <a:rPr lang="en-US" b="1" dirty="0" smtClean="0"/>
              <a:t>  no  </a:t>
            </a:r>
            <a:r>
              <a:rPr lang="en-US" b="1" dirty="0" err="1" smtClean="0"/>
              <a:t>lakou</a:t>
            </a:r>
            <a:r>
              <a:rPr lang="en-US" b="1" dirty="0" smtClean="0"/>
              <a:t>,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3.  </a:t>
            </a:r>
            <a:r>
              <a:rPr lang="en-US" b="1" dirty="0" err="1" smtClean="0"/>
              <a:t>Owau</a:t>
            </a:r>
            <a:r>
              <a:rPr lang="en-US" b="1" dirty="0" smtClean="0"/>
              <a:t>  no  hoi,  </a:t>
            </a:r>
            <a:r>
              <a:rPr lang="en-US" b="1" dirty="0" err="1" smtClean="0"/>
              <a:t>ua</a:t>
            </a:r>
            <a:r>
              <a:rPr lang="en-US" b="1" dirty="0" smtClean="0"/>
              <a:t>  </a:t>
            </a:r>
            <a:r>
              <a:rPr lang="en-US" b="1" dirty="0" err="1" smtClean="0"/>
              <a:t>hewa</a:t>
            </a:r>
            <a:r>
              <a:rPr lang="en-US" b="1" dirty="0" smtClean="0"/>
              <a:t>  e, </a:t>
            </a:r>
          </a:p>
          <a:p>
            <a:r>
              <a:rPr lang="en-US" b="1" dirty="0" smtClean="0"/>
              <a:t>A  </a:t>
            </a:r>
            <a:r>
              <a:rPr lang="en-US" b="1" dirty="0" err="1" smtClean="0"/>
              <a:t>paumaele</a:t>
            </a:r>
            <a:r>
              <a:rPr lang="en-US" b="1" dirty="0" smtClean="0"/>
              <a:t>  no, </a:t>
            </a:r>
          </a:p>
          <a:p>
            <a:r>
              <a:rPr lang="en-US" b="1" dirty="0" err="1" smtClean="0"/>
              <a:t>Malaila</a:t>
            </a:r>
            <a:r>
              <a:rPr lang="en-US" b="1" dirty="0" smtClean="0"/>
              <a:t>  </a:t>
            </a:r>
            <a:r>
              <a:rPr lang="en-US" b="1" dirty="0" err="1" smtClean="0"/>
              <a:t>wau</a:t>
            </a:r>
            <a:r>
              <a:rPr lang="en-US" b="1" dirty="0" smtClean="0"/>
              <a:t>  e  </a:t>
            </a:r>
            <a:r>
              <a:rPr lang="en-US" b="1" dirty="0" err="1" smtClean="0"/>
              <a:t>auau</a:t>
            </a:r>
            <a:r>
              <a:rPr lang="en-US" b="1" dirty="0" smtClean="0"/>
              <a:t>  </a:t>
            </a:r>
            <a:r>
              <a:rPr lang="en-US" b="1" dirty="0" err="1" smtClean="0"/>
              <a:t>ai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I  </a:t>
            </a:r>
            <a:r>
              <a:rPr lang="en-US" b="1" dirty="0" err="1" smtClean="0"/>
              <a:t>maemae</a:t>
            </a:r>
            <a:r>
              <a:rPr lang="en-US" b="1" dirty="0" smtClean="0"/>
              <a:t>  </a:t>
            </a:r>
            <a:r>
              <a:rPr lang="en-US" b="1" dirty="0" err="1" smtClean="0"/>
              <a:t>pu</a:t>
            </a:r>
            <a:r>
              <a:rPr lang="en-US" b="1" dirty="0" smtClean="0"/>
              <a:t>  no  au.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4</a:t>
            </a:r>
            <a:r>
              <a:rPr lang="en-US" b="1" dirty="0" smtClean="0"/>
              <a:t>.  A  </a:t>
            </a:r>
            <a:r>
              <a:rPr lang="en-US" b="1" dirty="0" err="1" smtClean="0"/>
              <a:t>pau</a:t>
            </a:r>
            <a:r>
              <a:rPr lang="en-US" b="1" dirty="0" smtClean="0"/>
              <a:t>  </a:t>
            </a:r>
            <a:r>
              <a:rPr lang="en-US" b="1" dirty="0" err="1" smtClean="0"/>
              <a:t>kuu</a:t>
            </a:r>
            <a:r>
              <a:rPr lang="en-US" b="1" dirty="0" smtClean="0"/>
              <a:t>  </a:t>
            </a:r>
            <a:r>
              <a:rPr lang="en-US" b="1" dirty="0" err="1" smtClean="0"/>
              <a:t>hewa</a:t>
            </a:r>
            <a:r>
              <a:rPr lang="en-US" b="1" dirty="0" smtClean="0"/>
              <a:t>  </a:t>
            </a:r>
            <a:r>
              <a:rPr lang="en-US" b="1" dirty="0" err="1" smtClean="0"/>
              <a:t>nui</a:t>
            </a:r>
            <a:r>
              <a:rPr lang="en-US" b="1" dirty="0" smtClean="0"/>
              <a:t>  </a:t>
            </a:r>
            <a:r>
              <a:rPr lang="en-US" b="1" dirty="0" err="1" smtClean="0"/>
              <a:t>nei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E  </a:t>
            </a:r>
            <a:r>
              <a:rPr lang="en-US" b="1" dirty="0" err="1" smtClean="0"/>
              <a:t>mele</a:t>
            </a:r>
            <a:r>
              <a:rPr lang="en-US" b="1" dirty="0" smtClean="0"/>
              <a:t>  </a:t>
            </a:r>
            <a:r>
              <a:rPr lang="en-US" b="1" dirty="0" err="1" smtClean="0"/>
              <a:t>aku</a:t>
            </a:r>
            <a:r>
              <a:rPr lang="en-US" b="1" dirty="0" smtClean="0"/>
              <a:t>  </a:t>
            </a:r>
            <a:r>
              <a:rPr lang="en-US" b="1" dirty="0" err="1" smtClean="0"/>
              <a:t>wau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I  </a:t>
            </a:r>
            <a:r>
              <a:rPr lang="en-US" b="1" dirty="0" err="1" smtClean="0"/>
              <a:t>ke</a:t>
            </a:r>
            <a:r>
              <a:rPr lang="en-US" b="1" dirty="0" smtClean="0"/>
              <a:t>  aloha  e  </a:t>
            </a:r>
            <a:r>
              <a:rPr lang="en-US" b="1" dirty="0" err="1" smtClean="0"/>
              <a:t>ola'i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A  </a:t>
            </a:r>
            <a:r>
              <a:rPr lang="en-US" b="1" dirty="0" err="1" smtClean="0"/>
              <a:t>pau</a:t>
            </a:r>
            <a:r>
              <a:rPr lang="en-US" b="1" dirty="0" smtClean="0"/>
              <a:t>  </a:t>
            </a:r>
            <a:r>
              <a:rPr lang="en-US" b="1" dirty="0" err="1" smtClean="0"/>
              <a:t>ke</a:t>
            </a:r>
            <a:r>
              <a:rPr lang="en-US" b="1" dirty="0" smtClean="0"/>
              <a:t>  </a:t>
            </a:r>
            <a:r>
              <a:rPr lang="en-US" b="1" dirty="0" err="1" smtClean="0"/>
              <a:t>ola</a:t>
            </a:r>
            <a:r>
              <a:rPr lang="en-US" b="1" dirty="0" smtClean="0"/>
              <a:t>  </a:t>
            </a:r>
            <a:r>
              <a:rPr lang="en-US" b="1" dirty="0" err="1" smtClean="0"/>
              <a:t>o'u</a:t>
            </a:r>
            <a:r>
              <a:rPr lang="en-US" b="1" dirty="0" smtClean="0"/>
              <a:t>. 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5.  A  ala  </a:t>
            </a:r>
            <a:r>
              <a:rPr lang="en-US" b="1" dirty="0" err="1" smtClean="0"/>
              <a:t>wau</a:t>
            </a:r>
            <a:r>
              <a:rPr lang="en-US" b="1" dirty="0" smtClean="0"/>
              <a:t>  ma  </a:t>
            </a:r>
            <a:r>
              <a:rPr lang="en-US" b="1" dirty="0" err="1" smtClean="0"/>
              <a:t>kela</a:t>
            </a:r>
            <a:r>
              <a:rPr lang="en-US" b="1" dirty="0" smtClean="0"/>
              <a:t>  </a:t>
            </a:r>
            <a:r>
              <a:rPr lang="en-US" b="1" dirty="0" err="1" smtClean="0"/>
              <a:t>ao</a:t>
            </a:r>
            <a:r>
              <a:rPr lang="en-US" b="1" dirty="0" smtClean="0"/>
              <a:t>, </a:t>
            </a:r>
          </a:p>
          <a:p>
            <a:r>
              <a:rPr lang="en-US" b="1" dirty="0" smtClean="0"/>
              <a:t>Me  </a:t>
            </a:r>
            <a:r>
              <a:rPr lang="en-US" b="1" dirty="0" err="1" smtClean="0"/>
              <a:t>kuu</a:t>
            </a:r>
            <a:r>
              <a:rPr lang="en-US" b="1" dirty="0" smtClean="0"/>
              <a:t>  </a:t>
            </a:r>
            <a:r>
              <a:rPr lang="en-US" b="1" dirty="0" err="1" smtClean="0"/>
              <a:t>alelo</a:t>
            </a:r>
            <a:r>
              <a:rPr lang="en-US" b="1" dirty="0" smtClean="0"/>
              <a:t>  </a:t>
            </a:r>
            <a:r>
              <a:rPr lang="en-US" b="1" dirty="0" err="1" smtClean="0"/>
              <a:t>hou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E  </a:t>
            </a:r>
            <a:r>
              <a:rPr lang="en-US" b="1" dirty="0" err="1" smtClean="0"/>
              <a:t>mele</a:t>
            </a:r>
            <a:r>
              <a:rPr lang="en-US" b="1" dirty="0" smtClean="0"/>
              <a:t>  au  </a:t>
            </a:r>
            <a:r>
              <a:rPr lang="en-US" b="1" dirty="0" err="1" smtClean="0"/>
              <a:t>i</a:t>
            </a:r>
            <a:r>
              <a:rPr lang="en-US" b="1" dirty="0" smtClean="0"/>
              <a:t>  </a:t>
            </a:r>
            <a:r>
              <a:rPr lang="en-US" b="1" dirty="0" err="1" smtClean="0"/>
              <a:t>kuu</a:t>
            </a:r>
            <a:r>
              <a:rPr lang="en-US" b="1" dirty="0" smtClean="0"/>
              <a:t>  </a:t>
            </a:r>
            <a:r>
              <a:rPr lang="en-US" b="1" dirty="0" err="1" smtClean="0"/>
              <a:t>Iesu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A  </a:t>
            </a:r>
            <a:r>
              <a:rPr lang="en-US" b="1" dirty="0" err="1" smtClean="0"/>
              <a:t>mau</a:t>
            </a:r>
            <a:r>
              <a:rPr lang="en-US" b="1" dirty="0" smtClean="0"/>
              <a:t>  </a:t>
            </a:r>
            <a:r>
              <a:rPr lang="en-US" b="1" dirty="0" err="1" smtClean="0"/>
              <a:t>loā'ku</a:t>
            </a:r>
            <a:r>
              <a:rPr lang="en-US" b="1" dirty="0" smtClean="0"/>
              <a:t>  no. 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124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punawai i weheia'e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punawai i weheia'e hwai</dc:title>
  <dc:creator>FRONT</dc:creator>
  <cp:lastModifiedBy>FRONT</cp:lastModifiedBy>
  <cp:revision>5</cp:revision>
  <dcterms:created xsi:type="dcterms:W3CDTF">2024-07-12T17:07:22Z</dcterms:created>
  <dcterms:modified xsi:type="dcterms:W3CDTF">2025-01-09T16:58:46Z</dcterms:modified>
</cp:coreProperties>
</file>